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notesSlides/notesSlide48.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0.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0" r:id="rId1"/>
  </p:sldMasterIdLst>
  <p:notesMasterIdLst>
    <p:notesMasterId r:id="rId5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Lst>
  <p:sldSz cx="9144000" cy="5143500" type="screen16x9"/>
  <p:notesSz cx="6858000" cy="9144000"/>
  <p:embeddedFontLst>
    <p:embeddedFont>
      <p:font typeface="Michroma" charset="0"/>
      <p:regular r:id="rId51"/>
    </p:embeddedFont>
    <p:embeddedFont>
      <p:font typeface="Cairo" charset="-78"/>
      <p:regular r:id="rId52"/>
      <p:bold r:id="rId53"/>
    </p:embeddedFont>
    <p:embeddedFont>
      <p:font typeface="PT Sans" charset="0"/>
      <p:regular r:id="rId54"/>
      <p:bold r:id="rId55"/>
      <p:italic r:id="rId56"/>
      <p:boldItalic r:id="rId5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4762" autoAdjust="0"/>
  </p:normalViewPr>
  <p:slideViewPr>
    <p:cSldViewPr>
      <p:cViewPr varScale="1">
        <p:scale>
          <a:sx n="71" d="100"/>
          <a:sy n="71" d="100"/>
        </p:scale>
        <p:origin x="-870" y="-96"/>
      </p:cViewPr>
      <p:guideLst>
        <p:guide orient="horz" pos="162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font" Target="fonts/font5.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3.fntdata"/><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7.fntdata"/><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2.fntdata"/><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6.fntdata"/><Relationship Id="rId8" Type="http://schemas.openxmlformats.org/officeDocument/2006/relationships/slide" Target="slides/slide7.xml"/><Relationship Id="rId51" Type="http://schemas.openxmlformats.org/officeDocument/2006/relationships/font" Target="fonts/font1.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6"/>
        <p:cNvGrpSpPr/>
        <p:nvPr/>
      </p:nvGrpSpPr>
      <p:grpSpPr>
        <a:xfrm>
          <a:off x="0" y="0"/>
          <a:ext cx="0" cy="0"/>
          <a:chOff x="0" y="0"/>
          <a:chExt cx="0" cy="0"/>
        </a:xfrm>
      </p:grpSpPr>
      <p:sp>
        <p:nvSpPr>
          <p:cNvPr id="617" name="Google Shape;617;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8" name="Google Shape;61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https://www.youtube.com/watch?v=en0spJzeoUU</a:t>
            </a:r>
          </a:p>
          <a:p>
            <a:pPr marL="0" lvl="0" indent="0" algn="l" rtl="0">
              <a:spcBef>
                <a:spcPts val="0"/>
              </a:spcBef>
              <a:spcAft>
                <a:spcPts val="0"/>
              </a:spcAft>
              <a:buNone/>
            </a:pPr>
            <a:endParaRPr lang="en-US" dirty="0" smtClean="0"/>
          </a:p>
          <a:p>
            <a:pPr marL="0" lvl="0" indent="0" algn="l" rtl="0">
              <a:spcBef>
                <a:spcPts val="0"/>
              </a:spcBef>
              <a:spcAft>
                <a:spcPts val="0"/>
              </a:spcAft>
              <a:buNone/>
            </a:pPr>
            <a:r>
              <a:rPr lang="en-US" dirty="0" smtClean="0"/>
              <a:t>"Booting from the Metal Up – Alastair Hewitt -</a:t>
            </a:r>
          </a:p>
          <a:p>
            <a:pPr marL="0" lvl="0" indent="0" algn="l" rtl="0">
              <a:spcBef>
                <a:spcPts val="0"/>
              </a:spcBef>
              <a:spcAft>
                <a:spcPts val="0"/>
              </a:spcAft>
              <a:buNone/>
            </a:pPr>
            <a:r>
              <a:rPr lang="en-US" dirty="0" smtClean="0"/>
              <a:t>VCF East 2025" </a:t>
            </a:r>
          </a:p>
          <a:p>
            <a:pPr marL="0" lvl="0" indent="0" algn="l" rtl="0">
              <a:spcBef>
                <a:spcPts val="0"/>
              </a:spcBef>
              <a:spcAft>
                <a:spcPts val="0"/>
              </a:spcAft>
              <a:buNone/>
            </a:pPr>
            <a:r>
              <a:rPr lang="en-US" dirty="0" smtClean="0"/>
              <a:t>Vintage Computer Federation</a:t>
            </a:r>
          </a:p>
          <a:p>
            <a:pPr marL="0" lvl="0" indent="0" algn="l" rtl="0">
              <a:spcBef>
                <a:spcPts val="0"/>
              </a:spcBef>
              <a:spcAft>
                <a:spcPts val="0"/>
              </a:spcAft>
              <a:buNone/>
            </a:pPr>
            <a:r>
              <a:rPr lang="en-US" dirty="0" smtClean="0"/>
              <a:t>talk April 2025, 51 minutes</a:t>
            </a:r>
          </a:p>
          <a:p>
            <a:pPr marL="0" lvl="0" indent="0" algn="l" rtl="0">
              <a:spcBef>
                <a:spcPts val="0"/>
              </a:spcBef>
              <a:spcAft>
                <a:spcPts val="0"/>
              </a:spcAft>
              <a:buNone/>
            </a:pPr>
            <a:r>
              <a:rPr lang="en-US" dirty="0" smtClean="0"/>
              <a:t>Posted late June 2025 on YouTube with voice-to-text</a:t>
            </a:r>
            <a:r>
              <a:rPr lang="en-US" baseline="0" dirty="0" smtClean="0"/>
              <a:t> </a:t>
            </a:r>
            <a:r>
              <a:rPr lang="en-US" baseline="0" dirty="0" err="1" smtClean="0"/>
              <a:t>transscript</a:t>
            </a:r>
            <a:r>
              <a:rPr lang="en-US" dirty="0" smtClean="0"/>
              <a:t>. </a:t>
            </a:r>
          </a:p>
          <a:p>
            <a:pPr marL="0" lvl="0" indent="0" algn="l" rtl="0">
              <a:spcBef>
                <a:spcPts val="0"/>
              </a:spcBef>
              <a:spcAft>
                <a:spcPts val="0"/>
              </a:spcAft>
              <a:buNone/>
            </a:pPr>
            <a:r>
              <a:rPr lang="en-US" dirty="0" smtClean="0"/>
              <a:t>Text</a:t>
            </a:r>
            <a:r>
              <a:rPr lang="en-US" baseline="0" dirty="0" smtClean="0"/>
              <a:t> edited by Herb Johnson Sept 15 2025 w/ permission of Hewitt</a:t>
            </a:r>
            <a:endParaRPr lang="en-US" dirty="0" smtClean="0"/>
          </a:p>
          <a:p>
            <a:pPr marL="0" lvl="0" indent="0" algn="l" rtl="0">
              <a:spcBef>
                <a:spcPts val="0"/>
              </a:spcBef>
              <a:spcAft>
                <a:spcPts val="0"/>
              </a:spcAft>
              <a:buNone/>
            </a:pPr>
            <a:endParaRPr lang="en-US" dirty="0" smtClean="0"/>
          </a:p>
          <a:p>
            <a:pPr marL="0" lvl="0" indent="0" algn="l" rtl="0">
              <a:spcBef>
                <a:spcPts val="0"/>
              </a:spcBef>
              <a:spcAft>
                <a:spcPts val="0"/>
              </a:spcAft>
              <a:buNone/>
            </a:pPr>
            <a:r>
              <a:rPr lang="en-US" dirty="0" smtClean="0"/>
              <a:t>Introduction: (... but it </a:t>
            </a:r>
            <a:r>
              <a:rPr lang="en-US" dirty="0" err="1" smtClean="0"/>
              <a:t>it</a:t>
            </a:r>
            <a:r>
              <a:rPr lang="en-US" dirty="0" smtClean="0"/>
              <a:t> gets even worse, this is made out of TTL chips. So [to discuss it, you've] got to bring up everything, even the electronics.)</a:t>
            </a:r>
          </a:p>
          <a:p>
            <a:pPr marL="0" lvl="0" indent="0" algn="l" rtl="0">
              <a:spcBef>
                <a:spcPts val="0"/>
              </a:spcBef>
              <a:spcAft>
                <a:spcPts val="0"/>
              </a:spcAft>
              <a:buNone/>
            </a:pPr>
            <a:endParaRPr lang="en-US" dirty="0" smtClean="0"/>
          </a:p>
          <a:p>
            <a:pPr marL="0" lvl="0" indent="0" algn="l" rtl="0">
              <a:spcBef>
                <a:spcPts val="0"/>
              </a:spcBef>
              <a:spcAft>
                <a:spcPts val="0"/>
              </a:spcAft>
              <a:buNone/>
            </a:pPr>
            <a:r>
              <a:rPr lang="en-US" dirty="0" smtClean="0"/>
              <a:t>This is a project that I've done [over many years]. I did a [VCF-East] talk two years ago, a</a:t>
            </a:r>
          </a:p>
          <a:p>
            <a:pPr marL="0" lvl="0" indent="0" algn="l" rtl="0">
              <a:spcBef>
                <a:spcPts val="0"/>
              </a:spcBef>
              <a:spcAft>
                <a:spcPts val="0"/>
              </a:spcAft>
              <a:buNone/>
            </a:pPr>
            <a:r>
              <a:rPr lang="en-US" dirty="0" smtClean="0"/>
              <a:t>very technically dense one.  I should really be talking about the sound stuff. But before</a:t>
            </a:r>
          </a:p>
          <a:p>
            <a:pPr marL="0" lvl="0" indent="0" algn="l" rtl="0">
              <a:spcBef>
                <a:spcPts val="0"/>
              </a:spcBef>
              <a:spcAft>
                <a:spcPts val="0"/>
              </a:spcAft>
              <a:buNone/>
            </a:pPr>
            <a:r>
              <a:rPr lang="en-US" dirty="0" smtClean="0"/>
              <a:t>you get to the sound you got to boot it up, so that's kind of an interesting story. So this </a:t>
            </a:r>
          </a:p>
          <a:p>
            <a:pPr marL="0" lvl="0" indent="0" algn="l" rtl="0">
              <a:spcBef>
                <a:spcPts val="0"/>
              </a:spcBef>
              <a:spcAft>
                <a:spcPts val="0"/>
              </a:spcAft>
              <a:buNone/>
            </a:pPr>
            <a:r>
              <a:rPr lang="en-US" dirty="0" smtClean="0"/>
              <a:t>[talk] is booting literally from the metal up, in terms of the electronics.</a:t>
            </a: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5"/>
        <p:cNvGrpSpPr/>
        <p:nvPr/>
      </p:nvGrpSpPr>
      <p:grpSpPr>
        <a:xfrm>
          <a:off x="0" y="0"/>
          <a:ext cx="0" cy="0"/>
          <a:chOff x="0" y="0"/>
          <a:chExt cx="0" cy="0"/>
        </a:xfrm>
      </p:grpSpPr>
      <p:sp>
        <p:nvSpPr>
          <p:cNvPr id="626" name="Google Shape;626;g346aa1edf4e_0_3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7" name="Google Shape;627;g346aa1edf4e_0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I started in the UK at Motorola and then moved here [to the US for] Nextel phone company 2G.  I </a:t>
            </a:r>
          </a:p>
          <a:p>
            <a:pPr marL="0" lvl="0" indent="0" algn="l" rtl="0">
              <a:spcBef>
                <a:spcPts val="0"/>
              </a:spcBef>
              <a:spcAft>
                <a:spcPts val="0"/>
              </a:spcAft>
              <a:buNone/>
            </a:pPr>
            <a:r>
              <a:rPr lang="en-US" dirty="0" smtClean="0"/>
              <a:t>started in electronics at very end of the 80s, and then eventually ended up in software. So my electronic</a:t>
            </a:r>
          </a:p>
          <a:p>
            <a:pPr marL="0" lvl="0" indent="0" algn="l" rtl="0">
              <a:spcBef>
                <a:spcPts val="0"/>
              </a:spcBef>
              <a:spcAft>
                <a:spcPts val="0"/>
              </a:spcAft>
              <a:buNone/>
            </a:pPr>
            <a:r>
              <a:rPr lang="en-US" dirty="0" smtClean="0"/>
              <a:t>skills are trapped in the early '90s. So I did a lot of stuff in the 80s and [the </a:t>
            </a:r>
            <a:r>
              <a:rPr lang="en-US" dirty="0" err="1" smtClean="0"/>
              <a:t>folowing</a:t>
            </a:r>
            <a:r>
              <a:rPr lang="en-US" dirty="0" smtClean="0"/>
              <a:t>] is about my first [TTL] CPU.</a:t>
            </a:r>
          </a:p>
          <a:p>
            <a:pPr marL="0" lvl="0" indent="0" algn="l" rtl="0">
              <a:spcBef>
                <a:spcPts val="0"/>
              </a:spcBef>
              <a:spcAft>
                <a:spcPts val="0"/>
              </a:spcAft>
              <a:buNone/>
            </a:pPr>
            <a:endParaRPr lang="en-US" dirty="0" smtClean="0"/>
          </a:p>
          <a:p>
            <a:pPr marL="0" lvl="0" indent="0" algn="l" rtl="0">
              <a:spcBef>
                <a:spcPts val="0"/>
              </a:spcBef>
              <a:spcAft>
                <a:spcPts val="0"/>
              </a:spcAft>
              <a:buNone/>
            </a:pPr>
            <a:r>
              <a:rPr lang="en-US" dirty="0" smtClean="0"/>
              <a:t>The idea I had, was to build something as simple as possible, use TTL chips</a:t>
            </a:r>
          </a:p>
          <a:p>
            <a:pPr marL="0" lvl="0" indent="0" algn="l" rtl="0">
              <a:spcBef>
                <a:spcPts val="0"/>
              </a:spcBef>
              <a:spcAft>
                <a:spcPts val="0"/>
              </a:spcAft>
              <a:buNone/>
            </a:pPr>
            <a:r>
              <a:rPr lang="en-US" dirty="0" smtClean="0"/>
              <a:t>(so these 74LS chips). I waned to stick everything in the ROM, so</a:t>
            </a:r>
          </a:p>
          <a:p>
            <a:pPr marL="0" lvl="0" indent="0" algn="l" rtl="0">
              <a:spcBef>
                <a:spcPts val="0"/>
              </a:spcBef>
              <a:spcAft>
                <a:spcPts val="0"/>
              </a:spcAft>
              <a:buNone/>
            </a:pPr>
            <a:r>
              <a:rPr lang="en-US" dirty="0" smtClean="0"/>
              <a:t>not even [use] an ALU, just the single ROM. The program for the ALU is lookup tables. So</a:t>
            </a:r>
          </a:p>
          <a:p>
            <a:pPr marL="0" lvl="0" indent="0" algn="l" rtl="0">
              <a:spcBef>
                <a:spcPts val="0"/>
              </a:spcBef>
              <a:spcAft>
                <a:spcPts val="0"/>
              </a:spcAft>
              <a:buNone/>
            </a:pPr>
            <a:r>
              <a:rPr lang="en-US" dirty="0" smtClean="0"/>
              <a:t>do everything in the ROM, keep the TTL logic as simple as possible, and then keep it really small.</a:t>
            </a:r>
          </a:p>
          <a:p>
            <a:pPr marL="0" lvl="0" indent="0" algn="l" rtl="0">
              <a:spcBef>
                <a:spcPts val="0"/>
              </a:spcBef>
              <a:spcAft>
                <a:spcPts val="0"/>
              </a:spcAft>
              <a:buNone/>
            </a:pPr>
            <a:r>
              <a:rPr lang="en-US" dirty="0" smtClean="0"/>
              <a:t>Back then 8K [memory cost] a lot of money. You can solve these ALU kind of problems,</a:t>
            </a:r>
          </a:p>
          <a:p>
            <a:pPr marL="0" lvl="0" indent="0" algn="l" rtl="0">
              <a:spcBef>
                <a:spcPts val="0"/>
              </a:spcBef>
              <a:spcAft>
                <a:spcPts val="0"/>
              </a:spcAft>
              <a:buNone/>
            </a:pPr>
            <a:r>
              <a:rPr lang="en-US" dirty="0" smtClean="0"/>
              <a:t>just by throwing huge amount of memory at it. But I had to keep this fairly small. </a:t>
            </a:r>
          </a:p>
          <a:p>
            <a:pPr marL="0" lvl="0" indent="0" algn="l" rtl="0">
              <a:spcBef>
                <a:spcPts val="0"/>
              </a:spcBef>
              <a:spcAft>
                <a:spcPts val="0"/>
              </a:spcAft>
              <a:buNone/>
            </a:pPr>
            <a:r>
              <a:rPr lang="en-US" dirty="0" smtClean="0"/>
              <a:t>so basically, I'd have LEDs and push buttons, and build a toy computer.</a:t>
            </a: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3"/>
        <p:cNvGrpSpPr/>
        <p:nvPr/>
      </p:nvGrpSpPr>
      <p:grpSpPr>
        <a:xfrm>
          <a:off x="0" y="0"/>
          <a:ext cx="0" cy="0"/>
          <a:chOff x="0" y="0"/>
          <a:chExt cx="0" cy="0"/>
        </a:xfrm>
      </p:grpSpPr>
      <p:sp>
        <p:nvSpPr>
          <p:cNvPr id="634" name="Google Shape;634;g2288418d985_0_38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5" name="Google Shape;635;g2288418d985_0_3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My First CPU (1984), block diagram: So this is the overview [chart]. I think it had RAM but you don't even need RAM to get something really simple working. you've got a few registers, control logic and then this program of everything in it. That was actually designed on a big piece of paper, but never built.</a:t>
            </a:r>
          </a:p>
          <a:p>
            <a:pPr marL="0" lvl="0" indent="0" algn="l" rtl="0">
              <a:spcBef>
                <a:spcPts val="0"/>
              </a:spcBef>
              <a:spcAft>
                <a:spcPts val="0"/>
              </a:spcAft>
              <a:buNone/>
            </a:pPr>
            <a:r>
              <a:rPr lang="en-US" dirty="0" smtClean="0"/>
              <a:t>It wasn't [proving] to be very interesting, so it was just an exercise, and then I kind of forgot all about it,</a:t>
            </a:r>
          </a:p>
          <a:p>
            <a:pPr marL="0" lvl="0" indent="0" algn="l" rtl="0">
              <a:spcBef>
                <a:spcPts val="0"/>
              </a:spcBef>
              <a:spcAft>
                <a:spcPts val="0"/>
              </a:spcAft>
              <a:buNone/>
            </a:pPr>
            <a:r>
              <a:rPr lang="en-US" dirty="0" smtClean="0"/>
              <a:t>until about 34 years later.</a:t>
            </a: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3"/>
        <p:cNvGrpSpPr/>
        <p:nvPr/>
      </p:nvGrpSpPr>
      <p:grpSpPr>
        <a:xfrm>
          <a:off x="0" y="0"/>
          <a:ext cx="0" cy="0"/>
          <a:chOff x="0" y="0"/>
          <a:chExt cx="0" cy="0"/>
        </a:xfrm>
      </p:grpSpPr>
      <p:sp>
        <p:nvSpPr>
          <p:cNvPr id="654" name="Google Shape;654;g346aa1edf4e_0_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5" name="Google Shape;655;g346aa1edf4e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35 years later: ... There's a couple of guys in  the</a:t>
            </a:r>
          </a:p>
          <a:p>
            <a:pPr marL="0" lvl="0" indent="0" algn="l" rtl="0">
              <a:spcBef>
                <a:spcPts val="0"/>
              </a:spcBef>
              <a:spcAft>
                <a:spcPts val="0"/>
              </a:spcAft>
              <a:buNone/>
            </a:pPr>
            <a:r>
              <a:rPr lang="en-US" dirty="0" smtClean="0"/>
              <a:t>Netherlands,  and one of them is  Marcel van </a:t>
            </a:r>
            <a:r>
              <a:rPr lang="en-US" dirty="0" err="1" smtClean="0"/>
              <a:t>Kervinck</a:t>
            </a:r>
            <a:r>
              <a:rPr lang="en-US" dirty="0" smtClean="0"/>
              <a:t>.</a:t>
            </a:r>
          </a:p>
          <a:p>
            <a:pPr marL="0" lvl="0" indent="0" algn="l" rtl="0">
              <a:spcBef>
                <a:spcPts val="0"/>
              </a:spcBef>
              <a:spcAft>
                <a:spcPts val="0"/>
              </a:spcAft>
              <a:buNone/>
            </a:pPr>
            <a:r>
              <a:rPr lang="en-US" dirty="0" smtClean="0"/>
              <a:t>He was playing around building a VGA circuit on a breadboard, with</a:t>
            </a:r>
          </a:p>
          <a:p>
            <a:pPr marL="0" lvl="0" indent="0" algn="l" rtl="0">
              <a:spcBef>
                <a:spcPts val="0"/>
              </a:spcBef>
              <a:spcAft>
                <a:spcPts val="0"/>
              </a:spcAft>
              <a:buNone/>
            </a:pPr>
            <a:r>
              <a:rPr lang="en-US" dirty="0" smtClean="0"/>
              <a:t>TTL chips and a ROM. The actual  image was on the ROM, and then just</a:t>
            </a:r>
          </a:p>
          <a:p>
            <a:pPr marL="0" lvl="0" indent="0" algn="l" rtl="0">
              <a:spcBef>
                <a:spcPts val="0"/>
              </a:spcBef>
              <a:spcAft>
                <a:spcPts val="0"/>
              </a:spcAft>
              <a:buNone/>
            </a:pPr>
            <a:r>
              <a:rPr lang="en-US" dirty="0" smtClean="0"/>
              <a:t>scanning the ROM and generating a video signal, running at 6.25 </a:t>
            </a:r>
            <a:r>
              <a:rPr lang="en-US" dirty="0" err="1" smtClean="0"/>
              <a:t>MHz.</a:t>
            </a:r>
            <a:endParaRPr lang="en-US" dirty="0" smtClean="0"/>
          </a:p>
          <a:p>
            <a:pPr marL="0" lvl="0" indent="0" algn="l" rtl="0">
              <a:spcBef>
                <a:spcPts val="0"/>
              </a:spcBef>
              <a:spcAft>
                <a:spcPts val="0"/>
              </a:spcAft>
              <a:buNone/>
            </a:pPr>
            <a:r>
              <a:rPr lang="en-US" dirty="0" smtClean="0"/>
              <a:t>That's a quarter of the speed of VGA so it's a quarter of [minimal VGA]</a:t>
            </a:r>
          </a:p>
          <a:p>
            <a:pPr marL="0" lvl="0" indent="0" algn="l" rtl="0">
              <a:spcBef>
                <a:spcPts val="0"/>
              </a:spcBef>
              <a:spcAft>
                <a:spcPts val="0"/>
              </a:spcAft>
              <a:buNone/>
            </a:pPr>
            <a:r>
              <a:rPr lang="en-US" dirty="0" smtClean="0"/>
              <a:t>resolution. Then he added a RAM chip and a microcontroller, and </a:t>
            </a:r>
          </a:p>
          <a:p>
            <a:pPr marL="0" lvl="0" indent="0" algn="l" rtl="0">
              <a:spcBef>
                <a:spcPts val="0"/>
              </a:spcBef>
              <a:spcAft>
                <a:spcPts val="0"/>
              </a:spcAft>
              <a:buNone/>
            </a:pPr>
            <a:r>
              <a:rPr lang="en-US" dirty="0" smtClean="0"/>
              <a:t>eventually he added a CPU. This really basic TTL CPU was running at</a:t>
            </a:r>
          </a:p>
          <a:p>
            <a:pPr marL="0" lvl="0" indent="0" algn="l" rtl="0">
              <a:spcBef>
                <a:spcPts val="0"/>
              </a:spcBef>
              <a:spcAft>
                <a:spcPts val="0"/>
              </a:spcAft>
              <a:buNone/>
            </a:pPr>
            <a:r>
              <a:rPr lang="en-US" dirty="0" smtClean="0"/>
              <a:t>that same speed. It was bit banging the actual video, so very simple.</a:t>
            </a:r>
          </a:p>
          <a:p>
            <a:pPr marL="0" lvl="0" indent="0" algn="l" rtl="0">
              <a:spcBef>
                <a:spcPts val="0"/>
              </a:spcBef>
              <a:spcAft>
                <a:spcPts val="0"/>
              </a:spcAft>
              <a:buNone/>
            </a:pPr>
            <a:r>
              <a:rPr lang="en-US" dirty="0" smtClean="0"/>
              <a:t>Still, it could run real applications and he released it as a kit</a:t>
            </a:r>
          </a:p>
          <a:p>
            <a:pPr marL="0" lvl="0" indent="0" algn="l" rtl="0">
              <a:spcBef>
                <a:spcPts val="0"/>
              </a:spcBef>
              <a:spcAft>
                <a:spcPts val="0"/>
              </a:spcAft>
              <a:buNone/>
            </a:pPr>
            <a:r>
              <a:rPr lang="en-US" dirty="0" smtClean="0"/>
              <a:t>[in 2018 as </a:t>
            </a:r>
            <a:r>
              <a:rPr lang="en-US" dirty="0" err="1" smtClean="0"/>
              <a:t>Gigatron</a:t>
            </a:r>
            <a:r>
              <a:rPr lang="en-US" dirty="0" smtClean="0"/>
              <a:t>.] </a:t>
            </a:r>
          </a:p>
          <a:p>
            <a:pPr marL="0" lvl="0" indent="0" algn="l" rtl="0">
              <a:spcBef>
                <a:spcPts val="0"/>
              </a:spcBef>
              <a:spcAft>
                <a:spcPts val="0"/>
              </a:spcAft>
              <a:buNone/>
            </a:pPr>
            <a:endParaRPr lang="en-US" dirty="0" smtClean="0"/>
          </a:p>
          <a:p>
            <a:pPr marL="0" lvl="0" indent="0" algn="l" rtl="0">
              <a:spcBef>
                <a:spcPts val="0"/>
              </a:spcBef>
              <a:spcAft>
                <a:spcPts val="0"/>
              </a:spcAft>
              <a:buNone/>
            </a:pPr>
            <a:r>
              <a:rPr lang="en-US" dirty="0" smtClean="0"/>
              <a:t>This is when it was released, 34 years after [my paper TTL computer]. Then there's </a:t>
            </a:r>
          </a:p>
          <a:p>
            <a:pPr marL="0" lvl="0" indent="0" algn="l" rtl="0">
              <a:spcBef>
                <a:spcPts val="0"/>
              </a:spcBef>
              <a:spcAft>
                <a:spcPts val="0"/>
              </a:spcAft>
              <a:buNone/>
            </a:pPr>
            <a:r>
              <a:rPr lang="en-US" dirty="0" smtClean="0"/>
              <a:t>[also] this infamous [8bitguy.com] video*. At the end of it, he talks about his Commander X16</a:t>
            </a:r>
          </a:p>
          <a:p>
            <a:pPr marL="0" lvl="0" indent="0" algn="l" rtl="0">
              <a:spcBef>
                <a:spcPts val="0"/>
              </a:spcBef>
              <a:spcAft>
                <a:spcPts val="0"/>
              </a:spcAft>
              <a:buNone/>
            </a:pPr>
            <a:r>
              <a:rPr lang="en-US" dirty="0" smtClean="0"/>
              <a:t>project. That also inspired   the Stephanie </a:t>
            </a:r>
            <a:r>
              <a:rPr lang="en-US" dirty="0" err="1" smtClean="0"/>
              <a:t>alair</a:t>
            </a:r>
            <a:r>
              <a:rPr lang="en-US" dirty="0" smtClean="0"/>
              <a:t>, who built the Phoenix stuff**,</a:t>
            </a:r>
          </a:p>
          <a:p>
            <a:pPr marL="0" lvl="0" indent="0" algn="l" rtl="0">
              <a:spcBef>
                <a:spcPts val="0"/>
              </a:spcBef>
              <a:spcAft>
                <a:spcPts val="0"/>
              </a:spcAft>
              <a:buNone/>
            </a:pPr>
            <a:r>
              <a:rPr lang="en-US" dirty="0" smtClean="0"/>
              <a:t>and it also inspired me. I saw it a year after the came it come out. </a:t>
            </a:r>
          </a:p>
          <a:p>
            <a:pPr marL="0" lvl="0" indent="0" algn="l" rtl="0">
              <a:spcBef>
                <a:spcPts val="0"/>
              </a:spcBef>
              <a:spcAft>
                <a:spcPts val="0"/>
              </a:spcAft>
              <a:buNone/>
            </a:pPr>
            <a:endParaRPr lang="en-US" dirty="0" smtClean="0"/>
          </a:p>
          <a:p>
            <a:pPr marL="0" lvl="0" indent="0" algn="l" rtl="0">
              <a:spcBef>
                <a:spcPts val="0"/>
              </a:spcBef>
              <a:spcAft>
                <a:spcPts val="0"/>
              </a:spcAft>
              <a:buNone/>
            </a:pPr>
            <a:r>
              <a:rPr lang="en-US" dirty="0" smtClean="0"/>
              <a:t>*“Building my dream computer - Part 1"  2019, The 8-Bit Guy, youtube.com</a:t>
            </a:r>
          </a:p>
          <a:p>
            <a:pPr marL="0" lvl="0" indent="0" algn="l" rtl="0">
              <a:spcBef>
                <a:spcPts val="0"/>
              </a:spcBef>
              <a:spcAft>
                <a:spcPts val="0"/>
              </a:spcAft>
              <a:buNone/>
            </a:pPr>
            <a:r>
              <a:rPr lang="en-US" dirty="0" smtClean="0"/>
              <a:t>  Also check 8bitguy.com Web site blogs. </a:t>
            </a:r>
          </a:p>
          <a:p>
            <a:pPr marL="0" lvl="0" indent="0" algn="l" rtl="0">
              <a:spcBef>
                <a:spcPts val="0"/>
              </a:spcBef>
              <a:spcAft>
                <a:spcPts val="0"/>
              </a:spcAft>
              <a:buNone/>
            </a:pPr>
            <a:endParaRPr lang="en-US" dirty="0" smtClean="0"/>
          </a:p>
          <a:p>
            <a:pPr marL="0" lvl="0" indent="0" algn="l" rtl="0">
              <a:spcBef>
                <a:spcPts val="0"/>
              </a:spcBef>
              <a:spcAft>
                <a:spcPts val="0"/>
              </a:spcAft>
              <a:buNone/>
            </a:pPr>
            <a:r>
              <a:rPr lang="en-US" dirty="0" smtClean="0"/>
              <a:t>** https://c256foenix.com</a:t>
            </a:r>
          </a:p>
          <a:p>
            <a:pPr marL="0" lvl="0" indent="0" algn="l" rtl="0">
              <a:spcBef>
                <a:spcPts val="0"/>
              </a:spcBef>
              <a:spcAft>
                <a:spcPts val="0"/>
              </a:spcAft>
              <a:buNone/>
            </a:pP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8"/>
        <p:cNvGrpSpPr/>
        <p:nvPr/>
      </p:nvGrpSpPr>
      <p:grpSpPr>
        <a:xfrm>
          <a:off x="0" y="0"/>
          <a:ext cx="0" cy="0"/>
          <a:chOff x="0" y="0"/>
          <a:chExt cx="0" cy="0"/>
        </a:xfrm>
      </p:grpSpPr>
      <p:sp>
        <p:nvSpPr>
          <p:cNvPr id="669" name="Google Shape;669;g22bbce6a1ae_0_12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0" name="Google Shape;670;g22bbce6a1ae_0_12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That led to my second CPU [on a breadboard]. I actually did build this . </a:t>
            </a:r>
          </a:p>
          <a:p>
            <a:pPr marL="0" lvl="0" indent="0" algn="l" rtl="0">
              <a:spcBef>
                <a:spcPts val="0"/>
              </a:spcBef>
              <a:spcAft>
                <a:spcPts val="0"/>
              </a:spcAft>
              <a:buNone/>
            </a:pPr>
            <a:r>
              <a:rPr lang="en-US" dirty="0" smtClean="0"/>
              <a:t>Let me just show you [this board image. It's] basically the original</a:t>
            </a:r>
          </a:p>
          <a:p>
            <a:pPr marL="0" lvl="0" indent="0" algn="l" rtl="0">
              <a:spcBef>
                <a:spcPts val="0"/>
              </a:spcBef>
              <a:spcAft>
                <a:spcPts val="0"/>
              </a:spcAft>
              <a:buNone/>
            </a:pPr>
            <a:r>
              <a:rPr lang="en-US" dirty="0" smtClean="0"/>
              <a:t>CPU. Rather than actual bit bang the video, I added a DMA controller that</a:t>
            </a:r>
          </a:p>
          <a:p>
            <a:pPr marL="0" lvl="0" indent="0" algn="l" rtl="0">
              <a:spcBef>
                <a:spcPts val="0"/>
              </a:spcBef>
              <a:spcAft>
                <a:spcPts val="0"/>
              </a:spcAft>
              <a:buNone/>
            </a:pPr>
            <a:r>
              <a:rPr lang="en-US" dirty="0" smtClean="0"/>
              <a:t>scans the RAM. I call it the GPU, and  it  swaps RAM from the CPU [to]</a:t>
            </a:r>
          </a:p>
          <a:p>
            <a:pPr marL="0" lvl="0" indent="0" algn="l" rtl="0">
              <a:spcBef>
                <a:spcPts val="0"/>
              </a:spcBef>
              <a:spcAft>
                <a:spcPts val="0"/>
              </a:spcAft>
              <a:buNone/>
            </a:pPr>
            <a:r>
              <a:rPr lang="en-US" dirty="0" smtClean="0"/>
              <a:t>this GPU. I don't have to bit bang the video, so it's not quite as horrendous </a:t>
            </a:r>
          </a:p>
          <a:p>
            <a:pPr marL="0" lvl="0" indent="0" algn="l" rtl="0">
              <a:spcBef>
                <a:spcPts val="0"/>
              </a:spcBef>
              <a:spcAft>
                <a:spcPts val="0"/>
              </a:spcAft>
              <a:buNone/>
            </a:pPr>
            <a:r>
              <a:rPr lang="en-US" dirty="0" smtClean="0"/>
              <a:t>[for the CPU]. A  few more chips, but the CPU section is a bit more simple.</a:t>
            </a:r>
          </a:p>
          <a:p>
            <a:pPr marL="0" lvl="0" indent="0" algn="l" rtl="0">
              <a:spcBef>
                <a:spcPts val="0"/>
              </a:spcBef>
              <a:spcAft>
                <a:spcPts val="0"/>
              </a:spcAft>
              <a:buNone/>
            </a:pP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4"/>
        <p:cNvGrpSpPr/>
        <p:nvPr/>
      </p:nvGrpSpPr>
      <p:grpSpPr>
        <a:xfrm>
          <a:off x="0" y="0"/>
          <a:ext cx="0" cy="0"/>
          <a:chOff x="0" y="0"/>
          <a:chExt cx="0" cy="0"/>
        </a:xfrm>
      </p:grpSpPr>
      <p:sp>
        <p:nvSpPr>
          <p:cNvPr id="675" name="Google Shape;675;g346142eb04e_0_4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6" name="Google Shape;676;g346142eb04e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So that led to the </a:t>
            </a:r>
            <a:r>
              <a:rPr lang="en-US" dirty="0" err="1" smtClean="0"/>
              <a:t>Novasaur</a:t>
            </a:r>
            <a:r>
              <a:rPr lang="en-US" dirty="0" smtClean="0"/>
              <a:t>.  </a:t>
            </a:r>
          </a:p>
          <a:p>
            <a:pPr marL="0" lvl="0" indent="0" algn="l" rtl="0">
              <a:spcBef>
                <a:spcPts val="0"/>
              </a:spcBef>
              <a:spcAft>
                <a:spcPts val="0"/>
              </a:spcAft>
              <a:buNone/>
            </a:pPr>
            <a:r>
              <a:rPr lang="en-US" dirty="0" smtClean="0"/>
              <a:t>I think the hardware was finished in about 2022, but there's a lot</a:t>
            </a:r>
          </a:p>
          <a:p>
            <a:pPr marL="0" lvl="0" indent="0" algn="l" rtl="0">
              <a:spcBef>
                <a:spcPts val="0"/>
              </a:spcBef>
              <a:spcAft>
                <a:spcPts val="0"/>
              </a:spcAft>
              <a:buNone/>
            </a:pPr>
            <a:r>
              <a:rPr lang="en-US" dirty="0" smtClean="0"/>
              <a:t>of software to do to make this work. This is the actual [board]. There's   a button, so</a:t>
            </a:r>
          </a:p>
          <a:p>
            <a:pPr marL="0" lvl="0" indent="0" algn="l" rtl="0">
              <a:spcBef>
                <a:spcPts val="0"/>
              </a:spcBef>
              <a:spcAft>
                <a:spcPts val="0"/>
              </a:spcAft>
              <a:buNone/>
            </a:pPr>
            <a:r>
              <a:rPr lang="en-US" dirty="0" smtClean="0"/>
              <a:t>you push that in, and then there's video out and you should get a prompt - that's the idea. </a:t>
            </a: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0"/>
        <p:cNvGrpSpPr/>
        <p:nvPr/>
      </p:nvGrpSpPr>
      <p:grpSpPr>
        <a:xfrm>
          <a:off x="0" y="0"/>
          <a:ext cx="0" cy="0"/>
          <a:chOff x="0" y="0"/>
          <a:chExt cx="0" cy="0"/>
        </a:xfrm>
      </p:grpSpPr>
      <p:sp>
        <p:nvSpPr>
          <p:cNvPr id="681" name="Google Shape;681;g345bccfce09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2" name="Google Shape;682;g345bccfce0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There is a power switch, a single LED and that's actually</a:t>
            </a:r>
          </a:p>
          <a:p>
            <a:pPr marL="0" lvl="0" indent="0" algn="l" rtl="0">
              <a:spcBef>
                <a:spcPts val="0"/>
              </a:spcBef>
              <a:spcAft>
                <a:spcPts val="0"/>
              </a:spcAft>
              <a:buNone/>
            </a:pPr>
            <a:r>
              <a:rPr lang="en-US" dirty="0" smtClean="0"/>
              <a:t>connected to serial RTS line, [and] </a:t>
            </a:r>
            <a:r>
              <a:rPr lang="en-US" dirty="0" err="1" smtClean="0"/>
              <a:t>tt</a:t>
            </a:r>
            <a:r>
              <a:rPr lang="en-US" dirty="0" smtClean="0"/>
              <a:t> has VGA and keyboard. The serial port</a:t>
            </a:r>
          </a:p>
          <a:p>
            <a:pPr marL="0" lvl="0" indent="0" algn="l" rtl="0">
              <a:spcBef>
                <a:spcPts val="0"/>
              </a:spcBef>
              <a:spcAft>
                <a:spcPts val="0"/>
              </a:spcAft>
              <a:buNone/>
            </a:pPr>
            <a:r>
              <a:rPr lang="en-US" dirty="0" smtClean="0"/>
              <a:t>supports </a:t>
            </a:r>
            <a:r>
              <a:rPr lang="en-US" dirty="0" err="1" smtClean="0"/>
              <a:t>Xmodem</a:t>
            </a:r>
            <a:r>
              <a:rPr lang="en-US" dirty="0" smtClean="0"/>
              <a:t>, so you can transfer files to and from it . And it has a </a:t>
            </a:r>
          </a:p>
          <a:p>
            <a:pPr marL="0" lvl="0" indent="0" algn="l" rtl="0">
              <a:spcBef>
                <a:spcPts val="0"/>
              </a:spcBef>
              <a:spcAft>
                <a:spcPts val="0"/>
              </a:spcAft>
              <a:buNone/>
            </a:pPr>
            <a:r>
              <a:rPr lang="en-US" dirty="0" smtClean="0"/>
              <a:t>battery-backed] RAM disk. </a:t>
            </a:r>
          </a:p>
          <a:p>
            <a:pPr marL="0" lvl="0" indent="0" algn="l" rtl="0">
              <a:spcBef>
                <a:spcPts val="0"/>
              </a:spcBef>
              <a:spcAft>
                <a:spcPts val="0"/>
              </a:spcAft>
              <a:buNone/>
            </a:pPr>
            <a:endParaRPr lang="en-US" dirty="0" smtClean="0"/>
          </a:p>
          <a:p>
            <a:pPr marL="0" lvl="0" indent="0" algn="l" rtl="0">
              <a:spcBef>
                <a:spcPts val="0"/>
              </a:spcBef>
              <a:spcAft>
                <a:spcPts val="0"/>
              </a:spcAft>
              <a:buNone/>
            </a:pPr>
            <a:r>
              <a:rPr lang="en-US" dirty="0" smtClean="0"/>
              <a:t>Some people have SD cards, but I wanted to keep it as simple as possible.</a:t>
            </a:r>
          </a:p>
          <a:p>
            <a:pPr marL="0" lvl="0" indent="0" algn="l" rtl="0">
              <a:spcBef>
                <a:spcPts val="0"/>
              </a:spcBef>
              <a:spcAft>
                <a:spcPts val="0"/>
              </a:spcAft>
              <a:buNone/>
            </a:pPr>
            <a:r>
              <a:rPr lang="en-US" dirty="0" smtClean="0"/>
              <a:t>I could get a 512K RAM so half of that RAM  is  set</a:t>
            </a:r>
          </a:p>
          <a:p>
            <a:pPr marL="0" lvl="0" indent="0" algn="l" rtl="0">
              <a:spcBef>
                <a:spcPts val="0"/>
              </a:spcBef>
              <a:spcAft>
                <a:spcPts val="0"/>
              </a:spcAft>
              <a:buNone/>
            </a:pPr>
            <a:r>
              <a:rPr lang="en-US" dirty="0" smtClean="0"/>
              <a:t>up to use as a 256k RAM disc drive. that's the A</a:t>
            </a:r>
          </a:p>
          <a:p>
            <a:pPr marL="0" lvl="0" indent="0" algn="l" rtl="0">
              <a:spcBef>
                <a:spcPts val="0"/>
              </a:spcBef>
              <a:spcAft>
                <a:spcPts val="0"/>
              </a:spcAft>
              <a:buNone/>
            </a:pPr>
            <a:r>
              <a:rPr lang="en-US" dirty="0" smtClean="0"/>
              <a:t>drive used in CP/M.  That's about what you'd get in the 70s on a</a:t>
            </a:r>
          </a:p>
          <a:p>
            <a:pPr marL="0" lvl="0" indent="0" algn="l" rtl="0">
              <a:spcBef>
                <a:spcPts val="0"/>
              </a:spcBef>
              <a:spcAft>
                <a:spcPts val="0"/>
              </a:spcAft>
              <a:buNone/>
            </a:pPr>
            <a:r>
              <a:rPr lang="en-US" dirty="0" smtClean="0"/>
              <a:t>very low density diskette. And so  it'll boot up to CP/M. </a:t>
            </a:r>
          </a:p>
          <a:p>
            <a:pPr marL="0" lvl="0" indent="0" algn="l" rtl="0">
              <a:spcBef>
                <a:spcPts val="0"/>
              </a:spcBef>
              <a:spcAft>
                <a:spcPts val="0"/>
              </a:spcAft>
              <a:buNone/>
            </a:pPr>
            <a:r>
              <a:rPr lang="en-US" dirty="0" smtClean="0"/>
              <a:t>Push the power switch and that [prompt is] what we want to get to.</a:t>
            </a:r>
          </a:p>
          <a:p>
            <a:pPr marL="0" lvl="0" indent="0" algn="l" rtl="0">
              <a:spcBef>
                <a:spcPts val="0"/>
              </a:spcBef>
              <a:spcAft>
                <a:spcPts val="0"/>
              </a:spcAft>
              <a:buNone/>
            </a:pPr>
            <a:r>
              <a:rPr lang="en-US" dirty="0" smtClean="0"/>
              <a:t>There's quite a lot to do to get there.</a:t>
            </a:r>
          </a:p>
          <a:p>
            <a:pPr marL="0" lvl="0" indent="0" algn="l" rtl="0">
              <a:spcBef>
                <a:spcPts val="0"/>
              </a:spcBef>
              <a:spcAft>
                <a:spcPts val="0"/>
              </a:spcAft>
              <a:buNone/>
            </a:pP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9"/>
        <p:cNvGrpSpPr/>
        <p:nvPr/>
      </p:nvGrpSpPr>
      <p:grpSpPr>
        <a:xfrm>
          <a:off x="0" y="0"/>
          <a:ext cx="0" cy="0"/>
          <a:chOff x="0" y="0"/>
          <a:chExt cx="0" cy="0"/>
        </a:xfrm>
      </p:grpSpPr>
      <p:sp>
        <p:nvSpPr>
          <p:cNvPr id="690" name="Google Shape;690;g345bccfce09_0_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1" name="Google Shape;691;g345bccfce09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[Here’s] a quick overview. The power requirements of this board is about 10 watts, </a:t>
            </a:r>
          </a:p>
          <a:p>
            <a:pPr marL="0" lvl="0" indent="0" algn="l" rtl="0">
              <a:spcBef>
                <a:spcPts val="0"/>
              </a:spcBef>
              <a:spcAft>
                <a:spcPts val="0"/>
              </a:spcAft>
              <a:buNone/>
            </a:pPr>
            <a:r>
              <a:rPr lang="en-US" dirty="0" smtClean="0"/>
              <a:t>which is quite kind of a lot. It's 1.6 amps and that's a decent amount of current. </a:t>
            </a:r>
          </a:p>
          <a:p>
            <a:pPr marL="0" lvl="0" indent="0" algn="l" rtl="0">
              <a:spcBef>
                <a:spcPts val="0"/>
              </a:spcBef>
              <a:spcAft>
                <a:spcPts val="0"/>
              </a:spcAft>
              <a:buNone/>
            </a:pPr>
            <a:r>
              <a:rPr lang="en-US" dirty="0" smtClean="0"/>
              <a:t>You can get a [5 volt] USB charger or a wall wart plug that in, that's not a problem, but they're not quality ones. you'll get  up to .3 to .5 volts voltage drop [at that current], and that's going to not work  if you if you got 5 volts from the wall [wart]. </a:t>
            </a:r>
          </a:p>
          <a:p>
            <a:pPr marL="0" lvl="0" indent="0" algn="l" rtl="0">
              <a:spcBef>
                <a:spcPts val="0"/>
              </a:spcBef>
              <a:spcAft>
                <a:spcPts val="0"/>
              </a:spcAft>
              <a:buNone/>
            </a:pPr>
            <a:endParaRPr lang="en-US" dirty="0" smtClean="0"/>
          </a:p>
          <a:p>
            <a:pPr marL="0" lvl="0" indent="0" algn="l" rtl="0">
              <a:spcBef>
                <a:spcPts val="0"/>
              </a:spcBef>
              <a:spcAft>
                <a:spcPts val="0"/>
              </a:spcAft>
              <a:buNone/>
            </a:pPr>
            <a:r>
              <a:rPr lang="en-US" dirty="0" smtClean="0"/>
              <a:t>I played around with buck converters, so you start with much higher voltage and you step it down. They tend to be very [electrically] noisy and run kind of hot. So I used a linear regulator which is more appropriate for the era. [At] 6 volts, which actually drops to about 5.7, and it's 1.6 amps, so that works</a:t>
            </a: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5"/>
        <p:cNvGrpSpPr/>
        <p:nvPr/>
      </p:nvGrpSpPr>
      <p:grpSpPr>
        <a:xfrm>
          <a:off x="0" y="0"/>
          <a:ext cx="0" cy="0"/>
          <a:chOff x="0" y="0"/>
          <a:chExt cx="0" cy="0"/>
        </a:xfrm>
      </p:grpSpPr>
      <p:sp>
        <p:nvSpPr>
          <p:cNvPr id="696" name="Google Shape;696;g343f5152141_0_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7" name="Google Shape;697;g343f5152141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This is the actual regulator I use, it's a 2 amp regulator. You have a power switch which can actually be pretty expensive. but this [circuit has a regulator] so [switching full power] is not what I want [the power switch to] do. </a:t>
            </a: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4"/>
        <p:cNvGrpSpPr/>
        <p:nvPr/>
      </p:nvGrpSpPr>
      <p:grpSpPr>
        <a:xfrm>
          <a:off x="0" y="0"/>
          <a:ext cx="0" cy="0"/>
          <a:chOff x="0" y="0"/>
          <a:chExt cx="0" cy="0"/>
        </a:xfrm>
      </p:grpSpPr>
      <p:sp>
        <p:nvSpPr>
          <p:cNvPr id="715" name="Google Shape;715;g346142eb04e_0_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6" name="Google Shape;716;g346142eb04e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The regulator actually has an enable pin. So</a:t>
            </a:r>
          </a:p>
          <a:p>
            <a:pPr marL="0" lvl="0" indent="0" algn="l" rtl="0">
              <a:spcBef>
                <a:spcPts val="0"/>
              </a:spcBef>
              <a:spcAft>
                <a:spcPts val="0"/>
              </a:spcAft>
              <a:buNone/>
            </a:pPr>
            <a:r>
              <a:rPr lang="en-US" dirty="0" smtClean="0"/>
              <a:t>you connect the power to the regulator the whole time, and then push on the button </a:t>
            </a:r>
          </a:p>
          <a:p>
            <a:pPr marL="0" lvl="0" indent="0" algn="l" rtl="0">
              <a:spcBef>
                <a:spcPts val="0"/>
              </a:spcBef>
              <a:spcAft>
                <a:spcPts val="0"/>
              </a:spcAft>
              <a:buNone/>
            </a:pPr>
            <a:r>
              <a:rPr lang="en-US" dirty="0" smtClean="0"/>
              <a:t>[to enable the regulator]. It's now the current [that] gets pulled through [the regulator]. </a:t>
            </a:r>
          </a:p>
          <a:p>
            <a:pPr marL="0" lvl="0" indent="0" algn="l" rtl="0">
              <a:spcBef>
                <a:spcPts val="0"/>
              </a:spcBef>
              <a:spcAft>
                <a:spcPts val="0"/>
              </a:spcAft>
              <a:buNone/>
            </a:pPr>
            <a:r>
              <a:rPr lang="en-US" dirty="0" smtClean="0"/>
              <a:t>So that button can be really small, and [this is] what it looks like, a little button. </a:t>
            </a:r>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7"/>
        <p:cNvGrpSpPr/>
        <p:nvPr/>
      </p:nvGrpSpPr>
      <p:grpSpPr>
        <a:xfrm>
          <a:off x="0" y="0"/>
          <a:ext cx="0" cy="0"/>
          <a:chOff x="0" y="0"/>
          <a:chExt cx="0" cy="0"/>
        </a:xfrm>
      </p:grpSpPr>
      <p:sp>
        <p:nvSpPr>
          <p:cNvPr id="738" name="Google Shape;738;g346142eb04e_0_4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9" name="Google Shape;739;g346142eb04e_0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This is the actual power circuit, It looks pretty complicated,  but I'll</a:t>
            </a:r>
          </a:p>
          <a:p>
            <a:pPr marL="0" lvl="0" indent="0" algn="l" rtl="0">
              <a:spcBef>
                <a:spcPts val="0"/>
              </a:spcBef>
              <a:spcAft>
                <a:spcPts val="0"/>
              </a:spcAft>
              <a:buNone/>
            </a:pPr>
            <a:r>
              <a:rPr lang="en-US" dirty="0" smtClean="0"/>
              <a:t>just step through what's going on. The actual power switch is a </a:t>
            </a:r>
          </a:p>
          <a:p>
            <a:pPr marL="0" lvl="0" indent="0" algn="l" rtl="0">
              <a:spcBef>
                <a:spcPts val="0"/>
              </a:spcBef>
              <a:spcAft>
                <a:spcPts val="0"/>
              </a:spcAft>
              <a:buNone/>
            </a:pPr>
            <a:r>
              <a:rPr lang="en-US" dirty="0" smtClean="0"/>
              <a:t>double pole double throw [DPDT]</a:t>
            </a:r>
            <a:r>
              <a:rPr lang="en-US" baseline="0" dirty="0" smtClean="0"/>
              <a:t> </a:t>
            </a:r>
            <a:r>
              <a:rPr lang="en-US" dirty="0" smtClean="0"/>
              <a:t>that looks like a slider but it's a sort of push button. </a:t>
            </a:r>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9"/>
        <p:cNvGrpSpPr/>
        <p:nvPr/>
      </p:nvGrpSpPr>
      <p:grpSpPr>
        <a:xfrm>
          <a:off x="0" y="0"/>
          <a:ext cx="0" cy="0"/>
          <a:chOff x="0" y="0"/>
          <a:chExt cx="0" cy="0"/>
        </a:xfrm>
      </p:grpSpPr>
      <p:sp>
        <p:nvSpPr>
          <p:cNvPr id="780" name="Google Shape;780;g346142eb04e_0_1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1" name="Google Shape;781;g346142eb04e_0_1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So when it's when it's in this off state, </a:t>
            </a:r>
          </a:p>
          <a:p>
            <a:pPr marL="0" lvl="0" indent="0" algn="l" rtl="0">
              <a:spcBef>
                <a:spcPts val="0"/>
              </a:spcBef>
              <a:spcAft>
                <a:spcPts val="0"/>
              </a:spcAft>
              <a:buNone/>
            </a:pPr>
            <a:r>
              <a:rPr lang="en-US" dirty="0" smtClean="0"/>
              <a:t>the ground is essentially connected to the enable pin on the regulator. So the enable is high, </a:t>
            </a:r>
          </a:p>
          <a:p>
            <a:pPr marL="0" lvl="0" indent="0" algn="l" rtl="0">
              <a:spcBef>
                <a:spcPts val="0"/>
              </a:spcBef>
              <a:spcAft>
                <a:spcPts val="0"/>
              </a:spcAft>
              <a:buNone/>
            </a:pPr>
            <a:r>
              <a:rPr lang="en-US" dirty="0" smtClean="0"/>
              <a:t>so that regulator is off. Then the RAM is constantly powered up  by the power</a:t>
            </a:r>
          </a:p>
          <a:p>
            <a:pPr marL="0" lvl="0" indent="0" algn="l" rtl="0">
              <a:spcBef>
                <a:spcPts val="0"/>
              </a:spcBef>
              <a:spcAft>
                <a:spcPts val="0"/>
              </a:spcAft>
              <a:buNone/>
            </a:pPr>
            <a:r>
              <a:rPr lang="en-US" dirty="0" smtClean="0"/>
              <a:t>supply but also by the battery. so when the power's off it's powered by the battery. In this state </a:t>
            </a:r>
          </a:p>
          <a:p>
            <a:pPr marL="0" lvl="0" indent="0" algn="l" rtl="0">
              <a:spcBef>
                <a:spcPts val="0"/>
              </a:spcBef>
              <a:spcAft>
                <a:spcPts val="0"/>
              </a:spcAft>
              <a:buNone/>
            </a:pPr>
            <a:r>
              <a:rPr lang="en-US" dirty="0" smtClean="0"/>
              <a:t>[the RAM is] powered up.</a:t>
            </a:r>
          </a:p>
          <a:p>
            <a:pPr marL="0" lvl="0" indent="0" algn="l" rtl="0">
              <a:spcBef>
                <a:spcPts val="0"/>
              </a:spcBef>
              <a:spcAft>
                <a:spcPts val="0"/>
              </a:spcAft>
              <a:buNone/>
            </a:pPr>
            <a:endParaRPr lang="en-US" dirty="0" smtClean="0"/>
          </a:p>
          <a:p>
            <a:pPr marL="0" lvl="0" indent="0" algn="l" rtl="0">
              <a:spcBef>
                <a:spcPts val="0"/>
              </a:spcBef>
              <a:spcAft>
                <a:spcPts val="0"/>
              </a:spcAft>
              <a:buNone/>
            </a:pPr>
            <a:r>
              <a:rPr lang="en-US" dirty="0" smtClean="0"/>
              <a:t>But the [RAM also] needs to be put into a standby mode. So the battery is also connected to that chip enable, which kind of holds it in this off state, and [that] pulls about four micro amps. This is actually a modern RAM chip, so it's CMOS and  it can  sit there in a very low  current state. The CR 2032 battery can probably keep this going for about 5 years. </a:t>
            </a:r>
          </a:p>
          <a:p>
            <a:pPr marL="0" lvl="0" indent="0" algn="l" rtl="0">
              <a:spcBef>
                <a:spcPts val="0"/>
              </a:spcBef>
              <a:spcAft>
                <a:spcPts val="0"/>
              </a:spcAft>
              <a:buNone/>
            </a:pPr>
            <a:endParaRPr lang="en-US" dirty="0" smtClean="0"/>
          </a:p>
          <a:p>
            <a:pPr marL="0" lvl="0" indent="0" algn="l" rtl="0">
              <a:spcBef>
                <a:spcPts val="0"/>
              </a:spcBef>
              <a:spcAft>
                <a:spcPts val="0"/>
              </a:spcAft>
              <a:buNone/>
            </a:pPr>
            <a:r>
              <a:rPr lang="en-US" dirty="0" smtClean="0"/>
              <a:t>So now I'm going to push the button to turn it on ... </a:t>
            </a:r>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4"/>
        <p:cNvGrpSpPr/>
        <p:nvPr/>
      </p:nvGrpSpPr>
      <p:grpSpPr>
        <a:xfrm>
          <a:off x="0" y="0"/>
          <a:ext cx="0" cy="0"/>
          <a:chOff x="0" y="0"/>
          <a:chExt cx="0" cy="0"/>
        </a:xfrm>
      </p:grpSpPr>
      <p:sp>
        <p:nvSpPr>
          <p:cNvPr id="825" name="Google Shape;825;g346142eb04e_0_19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6" name="Google Shape;826;g346142eb04e_0_1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 about to turn it on ... </a:t>
            </a:r>
          </a:p>
          <a:p>
            <a:pPr marL="0" lvl="0" indent="0" algn="l" rtl="0">
              <a:spcBef>
                <a:spcPts val="0"/>
              </a:spcBef>
              <a:spcAft>
                <a:spcPts val="0"/>
              </a:spcAft>
              <a:buNone/>
            </a:pPr>
            <a:endParaRPr lang="en-US" dirty="0" smtClean="0"/>
          </a:p>
          <a:p>
            <a:pPr marL="0" lvl="0" indent="0" algn="l" rtl="0">
              <a:spcBef>
                <a:spcPts val="0"/>
              </a:spcBef>
              <a:spcAft>
                <a:spcPts val="0"/>
              </a:spcAft>
              <a:buNone/>
            </a:pPr>
            <a:r>
              <a:rPr lang="en-US" dirty="0" smtClean="0"/>
              <a:t>... but you get to sort of this "</a:t>
            </a:r>
            <a:r>
              <a:rPr lang="en-US" dirty="0" err="1" smtClean="0"/>
              <a:t>onff</a:t>
            </a:r>
            <a:r>
              <a:rPr lang="en-US" dirty="0" smtClean="0"/>
              <a:t>" state which is like it's</a:t>
            </a:r>
          </a:p>
          <a:p>
            <a:pPr marL="0" lvl="0" indent="0" algn="l" rtl="0">
              <a:spcBef>
                <a:spcPts val="0"/>
              </a:spcBef>
              <a:spcAft>
                <a:spcPts val="0"/>
              </a:spcAft>
              <a:buNone/>
            </a:pPr>
            <a:r>
              <a:rPr lang="en-US" dirty="0" smtClean="0"/>
              <a:t>halfway on*. as soon as you push that button in, the regulator turns </a:t>
            </a:r>
            <a:r>
              <a:rPr lang="en-US" smtClean="0"/>
              <a:t>on,</a:t>
            </a:r>
          </a:p>
          <a:p>
            <a:pPr marL="0" lvl="0" indent="0" algn="l" rtl="0">
              <a:spcBef>
                <a:spcPts val="0"/>
              </a:spcBef>
              <a:spcAft>
                <a:spcPts val="0"/>
              </a:spcAft>
              <a:buNone/>
            </a:pPr>
            <a:r>
              <a:rPr lang="en-US" smtClean="0"/>
              <a:t>because </a:t>
            </a:r>
            <a:r>
              <a:rPr lang="en-US" dirty="0" smtClean="0"/>
              <a:t>you're basically removing that low</a:t>
            </a:r>
          </a:p>
          <a:p>
            <a:pPr marL="0" lvl="0" indent="0" algn="l" rtl="0">
              <a:spcBef>
                <a:spcPts val="0"/>
              </a:spcBef>
              <a:spcAft>
                <a:spcPts val="0"/>
              </a:spcAft>
              <a:buNone/>
            </a:pPr>
            <a:r>
              <a:rPr lang="en-US" dirty="0" smtClean="0"/>
              <a:t>signal. and the 6V is now connected to enable. this will power up, but the memory is</a:t>
            </a:r>
          </a:p>
          <a:p>
            <a:pPr marL="0" lvl="0" indent="0" algn="l" rtl="0">
              <a:spcBef>
                <a:spcPts val="0"/>
              </a:spcBef>
              <a:spcAft>
                <a:spcPts val="0"/>
              </a:spcAft>
              <a:buNone/>
            </a:pPr>
            <a:r>
              <a:rPr lang="en-US" dirty="0" smtClean="0"/>
              <a:t>still disabled ...  </a:t>
            </a:r>
          </a:p>
          <a:p>
            <a:pPr marL="0" lvl="0" indent="0" algn="l" rtl="0">
              <a:spcBef>
                <a:spcPts val="0"/>
              </a:spcBef>
              <a:spcAft>
                <a:spcPts val="0"/>
              </a:spcAft>
              <a:buNone/>
            </a:pPr>
            <a:endParaRPr lang="en-US" dirty="0" smtClean="0"/>
          </a:p>
          <a:p>
            <a:pPr marL="0" lvl="0" indent="0" algn="l" rtl="0">
              <a:spcBef>
                <a:spcPts val="0"/>
              </a:spcBef>
              <a:spcAft>
                <a:spcPts val="0"/>
              </a:spcAft>
              <a:buNone/>
            </a:pPr>
            <a:r>
              <a:rPr lang="en-US" dirty="0" smtClean="0"/>
              <a:t>*The switch geometry is referred to as "break before make", when the center position briefly </a:t>
            </a:r>
          </a:p>
          <a:p>
            <a:pPr marL="0" lvl="0" indent="0" algn="l" rtl="0">
              <a:spcBef>
                <a:spcPts val="0"/>
              </a:spcBef>
              <a:spcAft>
                <a:spcPts val="0"/>
              </a:spcAft>
              <a:buNone/>
            </a:pPr>
            <a:r>
              <a:rPr lang="en-US" dirty="0" smtClean="0"/>
              <a:t>breaks contact with BOTH poles of the double-pole switch. - Herb]</a:t>
            </a:r>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6"/>
        <p:cNvGrpSpPr/>
        <p:nvPr/>
      </p:nvGrpSpPr>
      <p:grpSpPr>
        <a:xfrm>
          <a:off x="0" y="0"/>
          <a:ext cx="0" cy="0"/>
          <a:chOff x="0" y="0"/>
          <a:chExt cx="0" cy="0"/>
        </a:xfrm>
      </p:grpSpPr>
      <p:sp>
        <p:nvSpPr>
          <p:cNvPr id="867" name="Google Shape;867;g346142eb04e_0_15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8" name="Google Shape;868;g346142eb04e_0_1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 ... Memory is disabled] until that button is completely closed. that's when this</a:t>
            </a:r>
          </a:p>
          <a:p>
            <a:pPr marL="0" lvl="0" indent="0" algn="l" rtl="0">
              <a:spcBef>
                <a:spcPts val="0"/>
              </a:spcBef>
              <a:spcAft>
                <a:spcPts val="0"/>
              </a:spcAft>
              <a:buNone/>
            </a:pPr>
            <a:r>
              <a:rPr lang="en-US" dirty="0" smtClean="0"/>
              <a:t>grounded 10k resistor is connected to the chip enable,. So now the memory is turned on.</a:t>
            </a:r>
          </a:p>
          <a:p>
            <a:pPr marL="0" lvl="0" indent="0" algn="l" rtl="0">
              <a:spcBef>
                <a:spcPts val="0"/>
              </a:spcBef>
              <a:spcAft>
                <a:spcPts val="0"/>
              </a:spcAft>
              <a:buNone/>
            </a:pPr>
            <a:r>
              <a:rPr lang="en-US" dirty="0" smtClean="0"/>
              <a:t>This [method] is not necessarily unusual. [But] when you do power something on, the chips </a:t>
            </a:r>
          </a:p>
          <a:p>
            <a:pPr marL="0" lvl="0" indent="0" algn="l" rtl="0">
              <a:spcBef>
                <a:spcPts val="0"/>
              </a:spcBef>
              <a:spcAft>
                <a:spcPts val="0"/>
              </a:spcAft>
              <a:buNone/>
            </a:pPr>
            <a:r>
              <a:rPr lang="en-US" dirty="0" smtClean="0"/>
              <a:t>are going to come up at different times. [That's] kind of a race condition.</a:t>
            </a:r>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6"/>
        <p:cNvGrpSpPr/>
        <p:nvPr/>
      </p:nvGrpSpPr>
      <p:grpSpPr>
        <a:xfrm>
          <a:off x="0" y="0"/>
          <a:ext cx="0" cy="0"/>
          <a:chOff x="0" y="0"/>
          <a:chExt cx="0" cy="0"/>
        </a:xfrm>
      </p:grpSpPr>
      <p:sp>
        <p:nvSpPr>
          <p:cNvPr id="907" name="Google Shape;907;g346142eb04e_0_29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8" name="Google Shape;908;g346142eb04e_0_2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So this is problem number one [- the board powers up before memory is enabled]. </a:t>
            </a:r>
          </a:p>
          <a:p>
            <a:pPr marL="0" lvl="0" indent="0" algn="l" rtl="0">
              <a:spcBef>
                <a:spcPts val="0"/>
              </a:spcBef>
              <a:spcAft>
                <a:spcPts val="0"/>
              </a:spcAft>
              <a:buNone/>
            </a:pPr>
            <a:r>
              <a:rPr lang="en-US" dirty="0" smtClean="0"/>
              <a:t>What you want to do, is to try and solve everything in software, [while] it's powering up </a:t>
            </a:r>
          </a:p>
          <a:p>
            <a:pPr marL="0" lvl="0" indent="0" algn="l" rtl="0">
              <a:spcBef>
                <a:spcPts val="0"/>
              </a:spcBef>
              <a:spcAft>
                <a:spcPts val="0"/>
              </a:spcAft>
              <a:buNone/>
            </a:pPr>
            <a:r>
              <a:rPr lang="en-US" dirty="0" smtClean="0"/>
              <a:t>without the [RAM or ROM] memory, but can it compute? The thing really only has one true register,</a:t>
            </a:r>
          </a:p>
          <a:p>
            <a:pPr marL="0" lvl="0" indent="0" algn="l" rtl="0">
              <a:spcBef>
                <a:spcPts val="0"/>
              </a:spcBef>
              <a:spcAft>
                <a:spcPts val="0"/>
              </a:spcAft>
              <a:buNone/>
            </a:pPr>
            <a:r>
              <a:rPr lang="en-US" dirty="0" smtClean="0"/>
              <a:t>in the sense [that] it's got an accumulator, and then you use the memory to be the other side of it. </a:t>
            </a:r>
          </a:p>
          <a:p>
            <a:pPr marL="0" lvl="0" indent="0" algn="l" rtl="0">
              <a:spcBef>
                <a:spcPts val="0"/>
              </a:spcBef>
              <a:spcAft>
                <a:spcPts val="0"/>
              </a:spcAft>
              <a:buNone/>
            </a:pPr>
            <a:r>
              <a:rPr lang="en-US" dirty="0" smtClean="0"/>
              <a:t>So you need the memory for the additional states,</a:t>
            </a:r>
          </a:p>
          <a:p>
            <a:pPr marL="0" lvl="0" indent="0" algn="l" rtl="0">
              <a:spcBef>
                <a:spcPts val="0"/>
              </a:spcBef>
              <a:spcAft>
                <a:spcPts val="0"/>
              </a:spcAft>
              <a:buNone/>
            </a:pPr>
            <a:r>
              <a:rPr lang="en-US" dirty="0" smtClean="0"/>
              <a:t>to actually run code. You can't do much on this machine until the memory is actually working.</a:t>
            </a:r>
          </a:p>
          <a:p>
            <a:pPr marL="0" lvl="0" indent="0" algn="l" rtl="0">
              <a:spcBef>
                <a:spcPts val="0"/>
              </a:spcBef>
              <a:spcAft>
                <a:spcPts val="0"/>
              </a:spcAft>
              <a:buNone/>
            </a:pPr>
            <a:endParaRPr lang="en-US" dirty="0" smtClean="0"/>
          </a:p>
          <a:p>
            <a:pPr marL="0" lvl="0" indent="0" algn="l" rtl="0">
              <a:spcBef>
                <a:spcPts val="0"/>
              </a:spcBef>
              <a:spcAft>
                <a:spcPts val="0"/>
              </a:spcAft>
              <a:buNone/>
            </a:pPr>
            <a:r>
              <a:rPr lang="en-US" dirty="0" smtClean="0"/>
              <a:t>You could potentially try and delay the power on. but there's all sorts of other race conditions there. So typically</a:t>
            </a:r>
          </a:p>
          <a:p>
            <a:pPr marL="0" lvl="0" indent="0" algn="l" rtl="0">
              <a:spcBef>
                <a:spcPts val="0"/>
              </a:spcBef>
              <a:spcAft>
                <a:spcPts val="0"/>
              </a:spcAft>
              <a:buNone/>
            </a:pPr>
            <a:r>
              <a:rPr lang="en-US" dirty="0" smtClean="0"/>
              <a:t>what happens is, real computers will have a delayed reset. They  power on and there'll be a delay, and it holds it in reset, and then it releases it. That's kind of one way to solve it ...</a:t>
            </a:r>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4"/>
        <p:cNvGrpSpPr/>
        <p:nvPr/>
      </p:nvGrpSpPr>
      <p:grpSpPr>
        <a:xfrm>
          <a:off x="0" y="0"/>
          <a:ext cx="0" cy="0"/>
          <a:chOff x="0" y="0"/>
          <a:chExt cx="0" cy="0"/>
        </a:xfrm>
      </p:grpSpPr>
      <p:sp>
        <p:nvSpPr>
          <p:cNvPr id="915" name="Google Shape;915;g346142eb04e_0_32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6" name="Google Shape;916;g346142eb04e_0_3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 but there's problem number two [about computing architecture]. So the machine has a 16 bit address space but again I'm trying to use as few chips as possible. So an 8 bit program counter which requires three chips, you have two four-bit counters and then a buffer. so I have an 8 bit program counter on this, which can do a program jump which is up to 256 bytes. if you want to go further than that, there's an 8 bit page register that you load, and that's a page jump. So basically you run the code and then you jump to a different page.</a:t>
            </a:r>
          </a:p>
          <a:p>
            <a:pPr marL="0" lvl="0" indent="0" algn="l" rtl="0">
              <a:spcBef>
                <a:spcPts val="0"/>
              </a:spcBef>
              <a:spcAft>
                <a:spcPts val="0"/>
              </a:spcAft>
              <a:buNone/>
            </a:pPr>
            <a:endParaRPr lang="en-US" dirty="0" smtClean="0"/>
          </a:p>
          <a:p>
            <a:pPr marL="0" lvl="0" indent="0" algn="l" rtl="0">
              <a:spcBef>
                <a:spcPts val="0"/>
              </a:spcBef>
              <a:spcAft>
                <a:spcPts val="0"/>
              </a:spcAft>
              <a:buNone/>
            </a:pPr>
            <a:r>
              <a:rPr lang="en-US" dirty="0" smtClean="0"/>
              <a:t>It's not very efficient, but there's plenty of memory, so that kind of works. That gets the thing down to four chips. But the counter reset is in use, in a sense that, if I want to reset the program counter to zero, It's already kind of being reset by this page jump. So I need to initiate a page jump to reset it.  </a:t>
            </a:r>
          </a:p>
          <a:p>
            <a:pPr marL="0" lvl="0" indent="0" algn="l" rtl="0">
              <a:spcBef>
                <a:spcPts val="0"/>
              </a:spcBef>
              <a:spcAft>
                <a:spcPts val="0"/>
              </a:spcAft>
              <a:buNone/>
            </a:pPr>
            <a:r>
              <a:rPr lang="en-US" dirty="0" smtClean="0"/>
              <a:t>And that  causes issues [because] I need to be in that page to do that page jump.</a:t>
            </a:r>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0"/>
        <p:cNvGrpSpPr/>
        <p:nvPr/>
      </p:nvGrpSpPr>
      <p:grpSpPr>
        <a:xfrm>
          <a:off x="0" y="0"/>
          <a:ext cx="0" cy="0"/>
          <a:chOff x="0" y="0"/>
          <a:chExt cx="0" cy="0"/>
        </a:xfrm>
      </p:grpSpPr>
      <p:sp>
        <p:nvSpPr>
          <p:cNvPr id="921" name="Google Shape;921;g346142eb04e_0_3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2" name="Google Shape;922;g346142eb04e_0_3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I need to be in that page to do that page jump….</a:t>
            </a:r>
          </a:p>
          <a:p>
            <a:pPr marL="0" lvl="0" indent="0" algn="l" rtl="0">
              <a:spcBef>
                <a:spcPts val="0"/>
              </a:spcBef>
              <a:spcAft>
                <a:spcPts val="0"/>
              </a:spcAft>
              <a:buNone/>
            </a:pPr>
            <a:endParaRPr lang="en-US" dirty="0" smtClean="0"/>
          </a:p>
          <a:p>
            <a:pPr marL="0" lvl="0" indent="0" algn="l" rtl="0">
              <a:spcBef>
                <a:spcPts val="0"/>
              </a:spcBef>
              <a:spcAft>
                <a:spcPts val="0"/>
              </a:spcAft>
              <a:buNone/>
            </a:pPr>
            <a:r>
              <a:rPr lang="en-US" dirty="0" smtClean="0"/>
              <a:t>.. so that [paging is] kind of problem number three.</a:t>
            </a:r>
          </a:p>
          <a:p>
            <a:pPr marL="0" lvl="0" indent="0" algn="l" rtl="0">
              <a:spcBef>
                <a:spcPts val="0"/>
              </a:spcBef>
              <a:spcAft>
                <a:spcPts val="0"/>
              </a:spcAft>
              <a:buNone/>
            </a:pPr>
            <a:r>
              <a:rPr lang="en-US" dirty="0" smtClean="0"/>
              <a:t>The page register [is] an 8 bit flip-flop, you get that in a 20 pin DIP. There's power needed so there's</a:t>
            </a:r>
          </a:p>
          <a:p>
            <a:pPr marL="0" lvl="0" indent="0" algn="l" rtl="0">
              <a:spcBef>
                <a:spcPts val="0"/>
              </a:spcBef>
              <a:spcAft>
                <a:spcPts val="0"/>
              </a:spcAft>
              <a:buNone/>
            </a:pPr>
            <a:r>
              <a:rPr lang="en-US" dirty="0" smtClean="0"/>
              <a:t>18 pins left; eight bits in and out, so that's another 16. Now you're down to two </a:t>
            </a:r>
          </a:p>
          <a:p>
            <a:pPr marL="0" lvl="0" indent="0" algn="l" rtl="0">
              <a:spcBef>
                <a:spcPts val="0"/>
              </a:spcBef>
              <a:spcAft>
                <a:spcPts val="0"/>
              </a:spcAft>
              <a:buNone/>
            </a:pPr>
            <a:r>
              <a:rPr lang="en-US" dirty="0" smtClean="0"/>
              <a:t>pins on this chip. You need a clock to latch the data so there's one pin left. </a:t>
            </a:r>
          </a:p>
          <a:p>
            <a:pPr marL="0" lvl="0" indent="0" algn="l" rtl="0">
              <a:spcBef>
                <a:spcPts val="0"/>
              </a:spcBef>
              <a:spcAft>
                <a:spcPts val="0"/>
              </a:spcAft>
              <a:buNone/>
            </a:pPr>
            <a:r>
              <a:rPr lang="en-US" dirty="0" smtClean="0"/>
              <a:t>So you get to pick between these [following] possible configurations. </a:t>
            </a:r>
          </a:p>
          <a:p>
            <a:pPr marL="0" lvl="0" indent="0" algn="l" rtl="0">
              <a:spcBef>
                <a:spcPts val="0"/>
              </a:spcBef>
              <a:spcAft>
                <a:spcPts val="0"/>
              </a:spcAft>
              <a:buNone/>
            </a:pPr>
            <a:endParaRPr lang="en-US" dirty="0" smtClean="0"/>
          </a:p>
          <a:p>
            <a:pPr marL="0" lvl="0" indent="0" algn="l" rtl="0">
              <a:spcBef>
                <a:spcPts val="0"/>
              </a:spcBef>
              <a:spcAft>
                <a:spcPts val="0"/>
              </a:spcAft>
              <a:buNone/>
            </a:pPr>
            <a:r>
              <a:rPr lang="en-US" dirty="0" smtClean="0"/>
              <a:t>You can have your reset, which is what we want. There's a clock enable so that ... when you're</a:t>
            </a:r>
          </a:p>
          <a:p>
            <a:pPr marL="0" lvl="0" indent="0" algn="l" rtl="0">
              <a:spcBef>
                <a:spcPts val="0"/>
              </a:spcBef>
              <a:spcAft>
                <a:spcPts val="0"/>
              </a:spcAft>
              <a:buNone/>
            </a:pPr>
            <a:r>
              <a:rPr lang="en-US" dirty="0" smtClean="0"/>
              <a:t>latching data,  you can sort of enable or disable that. And then there's an output enable, which is </a:t>
            </a:r>
          </a:p>
          <a:p>
            <a:pPr marL="0" lvl="0" indent="0" algn="l" rtl="0">
              <a:spcBef>
                <a:spcPts val="0"/>
              </a:spcBef>
              <a:spcAft>
                <a:spcPts val="0"/>
              </a:spcAft>
              <a:buNone/>
            </a:pPr>
            <a:r>
              <a:rPr lang="en-US" dirty="0" smtClean="0"/>
              <a:t>kind of what we need because we need to tri-state this onto a bus. So ... this register has the data in it but you</a:t>
            </a:r>
          </a:p>
          <a:p>
            <a:pPr marL="0" lvl="0" indent="0" algn="l" rtl="0">
              <a:spcBef>
                <a:spcPts val="0"/>
              </a:spcBef>
              <a:spcAft>
                <a:spcPts val="0"/>
              </a:spcAft>
              <a:buNone/>
            </a:pPr>
            <a:r>
              <a:rPr lang="en-US" dirty="0" smtClean="0"/>
              <a:t>don't want to have it connected to this ROM the whole time, because you also want to use it as an ALU, so you have other registers connected. So that [enable is] what we want, we don't need this [clock enable], but we really have to use this [output enable]. So unfortunately no reset. </a:t>
            </a:r>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0"/>
        <p:cNvGrpSpPr/>
        <p:nvPr/>
      </p:nvGrpSpPr>
      <p:grpSpPr>
        <a:xfrm>
          <a:off x="0" y="0"/>
          <a:ext cx="0" cy="0"/>
          <a:chOff x="0" y="0"/>
          <a:chExt cx="0" cy="0"/>
        </a:xfrm>
      </p:grpSpPr>
      <p:sp>
        <p:nvSpPr>
          <p:cNvPr id="931" name="Google Shape;931;g346142eb04e_0_34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2" name="Google Shape;932;g346142eb04e_0_3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So anyway this is how the program memory is set up, and it should be fairly simple. </a:t>
            </a:r>
          </a:p>
          <a:p>
            <a:pPr marL="0" lvl="0" indent="0" algn="l" rtl="0">
              <a:spcBef>
                <a:spcPts val="0"/>
              </a:spcBef>
              <a:spcAft>
                <a:spcPts val="0"/>
              </a:spcAft>
              <a:buNone/>
            </a:pPr>
            <a:r>
              <a:rPr lang="en-US" dirty="0" smtClean="0"/>
              <a:t>There's a 16 bit address bus, the page register program counter, and there's an output enable </a:t>
            </a:r>
          </a:p>
          <a:p>
            <a:pPr marL="0" lvl="0" indent="0" algn="l" rtl="0">
              <a:spcBef>
                <a:spcPts val="0"/>
              </a:spcBef>
              <a:spcAft>
                <a:spcPts val="0"/>
              </a:spcAft>
              <a:buNone/>
            </a:pPr>
            <a:r>
              <a:rPr lang="en-US" dirty="0" smtClean="0"/>
              <a:t>on both chips and a clock on both chips.</a:t>
            </a:r>
          </a:p>
          <a:p>
            <a:pPr marL="0" lvl="0" indent="0" algn="l" rtl="0">
              <a:spcBef>
                <a:spcPts val="0"/>
              </a:spcBef>
              <a:spcAft>
                <a:spcPts val="0"/>
              </a:spcAft>
              <a:buNone/>
            </a:pPr>
            <a:endParaRPr lang="en-US" dirty="0" smtClean="0"/>
          </a:p>
          <a:p>
            <a:pPr marL="0" lvl="0" indent="0" algn="l" rtl="0">
              <a:spcBef>
                <a:spcPts val="0"/>
              </a:spcBef>
              <a:spcAft>
                <a:spcPts val="0"/>
              </a:spcAft>
              <a:buNone/>
            </a:pPr>
            <a:r>
              <a:rPr lang="en-US" dirty="0" smtClean="0"/>
              <a:t>What we're going to do, is we're going to pull up the top half of this bus to VCC ...</a:t>
            </a:r>
          </a:p>
          <a:p>
            <a:pPr marL="0" lvl="0" indent="0" algn="l" rtl="0">
              <a:spcBef>
                <a:spcPts val="0"/>
              </a:spcBef>
              <a:spcAft>
                <a:spcPts val="0"/>
              </a:spcAft>
              <a:buNone/>
            </a:pPr>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7"/>
        <p:cNvGrpSpPr/>
        <p:nvPr/>
      </p:nvGrpSpPr>
      <p:grpSpPr>
        <a:xfrm>
          <a:off x="0" y="0"/>
          <a:ext cx="0" cy="0"/>
          <a:chOff x="0" y="0"/>
          <a:chExt cx="0" cy="0"/>
        </a:xfrm>
      </p:grpSpPr>
      <p:sp>
        <p:nvSpPr>
          <p:cNvPr id="958" name="Google Shape;958;g34632729c3d_0_9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9" name="Google Shape;959;g34632729c3d_0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 and then create this thing called boot mode.</a:t>
            </a:r>
          </a:p>
          <a:p>
            <a:pPr marL="0" lvl="0" indent="0" algn="l" rtl="0">
              <a:spcBef>
                <a:spcPts val="0"/>
              </a:spcBef>
              <a:spcAft>
                <a:spcPts val="0"/>
              </a:spcAft>
              <a:buNone/>
            </a:pPr>
            <a:endParaRPr lang="en-US" dirty="0" smtClean="0"/>
          </a:p>
          <a:p>
            <a:pPr marL="0" lvl="0" indent="0" algn="l" rtl="0">
              <a:spcBef>
                <a:spcPts val="0"/>
              </a:spcBef>
              <a:spcAft>
                <a:spcPts val="0"/>
              </a:spcAft>
              <a:buNone/>
            </a:pPr>
            <a:r>
              <a:rPr lang="en-US" dirty="0" smtClean="0"/>
              <a:t>Basically the boot mode is a single bit on the machine, that defines whether it's booting up or whether it's running. </a:t>
            </a:r>
          </a:p>
          <a:p>
            <a:pPr marL="0" lvl="0" indent="0" algn="l" rtl="0">
              <a:spcBef>
                <a:spcPts val="0"/>
              </a:spcBef>
              <a:spcAft>
                <a:spcPts val="0"/>
              </a:spcAft>
              <a:buNone/>
            </a:pPr>
            <a:r>
              <a:rPr lang="en-US" dirty="0" smtClean="0"/>
              <a:t>On power on [during] reset I'm going to set that to zero. I actually use the inverted output </a:t>
            </a:r>
          </a:p>
          <a:p>
            <a:pPr marL="0" lvl="0" indent="0" algn="l" rtl="0">
              <a:spcBef>
                <a:spcPts val="0"/>
              </a:spcBef>
              <a:spcAft>
                <a:spcPts val="0"/>
              </a:spcAft>
              <a:buNone/>
            </a:pPr>
            <a:r>
              <a:rPr lang="en-US" dirty="0" smtClean="0"/>
              <a:t>of this flip-flop, so that's going to disable this page register. The output enable is</a:t>
            </a:r>
          </a:p>
          <a:p>
            <a:pPr marL="0" lvl="0" indent="0" algn="l" rtl="0">
              <a:spcBef>
                <a:spcPts val="0"/>
              </a:spcBef>
              <a:spcAft>
                <a:spcPts val="0"/>
              </a:spcAft>
              <a:buNone/>
            </a:pPr>
            <a:r>
              <a:rPr lang="en-US" dirty="0" err="1" smtClean="0"/>
              <a:t>ORed</a:t>
            </a:r>
            <a:r>
              <a:rPr lang="en-US" dirty="0" smtClean="0"/>
              <a:t> with the boot, I have a diagram showing this.  </a:t>
            </a:r>
          </a:p>
          <a:p>
            <a:pPr marL="0" lvl="0" indent="0" algn="l" rtl="0">
              <a:spcBef>
                <a:spcPts val="0"/>
              </a:spcBef>
              <a:spcAft>
                <a:spcPts val="0"/>
              </a:spcAft>
              <a:buNone/>
            </a:pPr>
            <a:endParaRPr lang="en-US" dirty="0" smtClean="0"/>
          </a:p>
          <a:p>
            <a:pPr marL="0" lvl="0" indent="0" algn="l" rtl="0">
              <a:spcBef>
                <a:spcPts val="0"/>
              </a:spcBef>
              <a:spcAft>
                <a:spcPts val="0"/>
              </a:spcAft>
              <a:buNone/>
            </a:pPr>
            <a:r>
              <a:rPr lang="en-US" dirty="0" smtClean="0"/>
              <a:t>By disabling that page register in this way, the pull-up resistors will  push it up to this FF state. It's never connected to the bus but the bus is being pulled up by resistors [in it's absence]. So to the ROM chip it sees the top  eight bits [are] being FF.</a:t>
            </a:r>
          </a:p>
          <a:p>
            <a:pPr marL="0" lvl="0" indent="0" algn="l" rtl="0">
              <a:spcBef>
                <a:spcPts val="0"/>
              </a:spcBef>
              <a:spcAft>
                <a:spcPts val="0"/>
              </a:spcAft>
              <a:buNone/>
            </a:pPr>
            <a:endParaRPr lang="en-US" dirty="0" smtClean="0"/>
          </a:p>
          <a:p>
            <a:pPr marL="0" lvl="0" indent="0" algn="l" rtl="0">
              <a:spcBef>
                <a:spcPts val="0"/>
              </a:spcBef>
              <a:spcAft>
                <a:spcPts val="0"/>
              </a:spcAft>
              <a:buNone/>
            </a:pPr>
            <a:r>
              <a:rPr lang="en-US" dirty="0" smtClean="0"/>
              <a:t>Then ... to get into the run mode, you have to clear this boot bit to then enable that register. And</a:t>
            </a:r>
          </a:p>
          <a:p>
            <a:pPr marL="0" lvl="0" indent="0" algn="l" rtl="0">
              <a:spcBef>
                <a:spcPts val="0"/>
              </a:spcBef>
              <a:spcAft>
                <a:spcPts val="0"/>
              </a:spcAft>
              <a:buNone/>
            </a:pPr>
            <a:r>
              <a:rPr lang="en-US" dirty="0" smtClean="0"/>
              <a:t>that's done by doing any kind of jump instruction. Then you can manually reset it and</a:t>
            </a:r>
          </a:p>
          <a:p>
            <a:pPr marL="0" lvl="0" indent="0" algn="l" rtl="0">
              <a:spcBef>
                <a:spcPts val="0"/>
              </a:spcBef>
              <a:spcAft>
                <a:spcPts val="0"/>
              </a:spcAft>
              <a:buNone/>
            </a:pPr>
            <a:r>
              <a:rPr lang="en-US" dirty="0" smtClean="0"/>
              <a:t>get it back to that boot mode. Basically this is what's happening [during reset and start of run mode].</a:t>
            </a:r>
            <a:endParaRP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3"/>
        <p:cNvGrpSpPr/>
        <p:nvPr/>
      </p:nvGrpSpPr>
      <p:grpSpPr>
        <a:xfrm>
          <a:off x="0" y="0"/>
          <a:ext cx="0" cy="0"/>
          <a:chOff x="0" y="0"/>
          <a:chExt cx="0" cy="0"/>
        </a:xfrm>
      </p:grpSpPr>
      <p:sp>
        <p:nvSpPr>
          <p:cNvPr id="964" name="Google Shape;964;g34632729c3d_0_2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5" name="Google Shape;965;g34632729c3d_0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When the machine is running both of these, [boot mode and run mode,] the program counter and page register [are] enabled.</a:t>
            </a:r>
          </a:p>
          <a:p>
            <a:pPr marL="0" lvl="0" indent="0" algn="l" rtl="0">
              <a:spcBef>
                <a:spcPts val="0"/>
              </a:spcBef>
              <a:spcAft>
                <a:spcPts val="0"/>
              </a:spcAft>
              <a:buNone/>
            </a:pPr>
            <a:r>
              <a:rPr lang="en-US" dirty="0" smtClean="0"/>
              <a:t>[When] boot mode is off, so that's basically a logic zero. And then the output enable just works. But in the boot</a:t>
            </a:r>
          </a:p>
          <a:p>
            <a:pPr marL="0" lvl="0" indent="0" algn="l" rtl="0">
              <a:spcBef>
                <a:spcPts val="0"/>
              </a:spcBef>
              <a:spcAft>
                <a:spcPts val="0"/>
              </a:spcAft>
              <a:buNone/>
            </a:pPr>
            <a:r>
              <a:rPr lang="en-US" dirty="0" smtClean="0"/>
              <a:t>mode, it's boot mode is on, that's a logic one, and that output enable never happens. and so the output is basically held up to this FF state.</a:t>
            </a:r>
            <a:endParaRPr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5"/>
        <p:cNvGrpSpPr/>
        <p:nvPr/>
      </p:nvGrpSpPr>
      <p:grpSpPr>
        <a:xfrm>
          <a:off x="0" y="0"/>
          <a:ext cx="0" cy="0"/>
          <a:chOff x="0" y="0"/>
          <a:chExt cx="0" cy="0"/>
        </a:xfrm>
      </p:grpSpPr>
      <p:sp>
        <p:nvSpPr>
          <p:cNvPr id="996" name="Google Shape;996;g34632729c3d_0_6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7" name="Google Shape;997;g34632729c3d_0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 [In summary,] when the machine powers on, this boot mode is enabled.</a:t>
            </a:r>
          </a:p>
          <a:p>
            <a:pPr marL="0" lvl="0" indent="0" algn="l" rtl="0">
              <a:spcBef>
                <a:spcPts val="0"/>
              </a:spcBef>
              <a:spcAft>
                <a:spcPts val="0"/>
              </a:spcAft>
              <a:buNone/>
            </a:pPr>
            <a:r>
              <a:rPr lang="en-US" dirty="0" smtClean="0"/>
              <a:t>So it doesn't matter what's in that page register, it's always going to go to this</a:t>
            </a:r>
          </a:p>
          <a:p>
            <a:pPr marL="0" lvl="0" indent="0" algn="l" rtl="0">
              <a:spcBef>
                <a:spcPts val="0"/>
              </a:spcBef>
              <a:spcAft>
                <a:spcPts val="0"/>
              </a:spcAft>
              <a:buNone/>
            </a:pPr>
            <a:r>
              <a:rPr lang="en-US" dirty="0" smtClean="0"/>
              <a:t>boot page. </a:t>
            </a:r>
          </a:p>
          <a:p>
            <a:pPr marL="0" lvl="0" indent="0" algn="l" rtl="0">
              <a:spcBef>
                <a:spcPts val="0"/>
              </a:spcBef>
              <a:spcAft>
                <a:spcPts val="0"/>
              </a:spcAft>
              <a:buNone/>
            </a:pPr>
            <a:endParaRPr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8"/>
        <p:cNvGrpSpPr/>
        <p:nvPr/>
      </p:nvGrpSpPr>
      <p:grpSpPr>
        <a:xfrm>
          <a:off x="0" y="0"/>
          <a:ext cx="0" cy="0"/>
          <a:chOff x="0" y="0"/>
          <a:chExt cx="0" cy="0"/>
        </a:xfrm>
      </p:grpSpPr>
      <p:sp>
        <p:nvSpPr>
          <p:cNvPr id="1029" name="Google Shape;1029;g34632729c3d_0_10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0" name="Google Shape;1030;g34632729c3d_0_1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So we kind of solve that problem three ... but there is [still] this problem two, which is I haven't reset the program counter. In real computers you have that delayed reset. but I've got such a limited thing here, </a:t>
            </a:r>
            <a:r>
              <a:rPr lang="en-US" dirty="0" err="1" smtClean="0"/>
              <a:t>i</a:t>
            </a:r>
            <a:r>
              <a:rPr lang="en-US" dirty="0" smtClean="0"/>
              <a:t> can't really reset my program counter. So I can't rely on the code in that boot page to work. </a:t>
            </a:r>
          </a:p>
          <a:p>
            <a:pPr marL="0" lvl="0" indent="0" algn="l" rtl="0">
              <a:spcBef>
                <a:spcPts val="0"/>
              </a:spcBef>
              <a:spcAft>
                <a:spcPts val="0"/>
              </a:spcAft>
              <a:buNone/>
            </a:pPr>
            <a:endParaRPr lang="en-US" dirty="0" smtClean="0"/>
          </a:p>
          <a:p>
            <a:pPr marL="0" lvl="0" indent="0" algn="l" rtl="0">
              <a:spcBef>
                <a:spcPts val="0"/>
              </a:spcBef>
              <a:spcAft>
                <a:spcPts val="0"/>
              </a:spcAft>
              <a:buNone/>
            </a:pPr>
            <a:r>
              <a:rPr lang="en-US" dirty="0" smtClean="0"/>
              <a:t>So what I do, [as] I can't start a define location [operation], so this [boot] page is [filled with] no-op operations. so </a:t>
            </a:r>
          </a:p>
          <a:p>
            <a:pPr marL="0" lvl="0" indent="0" algn="l" rtl="0">
              <a:spcBef>
                <a:spcPts val="0"/>
              </a:spcBef>
              <a:spcAft>
                <a:spcPts val="0"/>
              </a:spcAft>
              <a:buNone/>
            </a:pPr>
            <a:r>
              <a:rPr lang="en-US" dirty="0" smtClean="0"/>
              <a:t>[when] it resets at any random location, it just scans through, until you get to the penultimate bite, which is a [page] jump instruction.</a:t>
            </a:r>
          </a:p>
          <a:p>
            <a:pPr marL="0" lvl="0" indent="0" algn="l" rtl="0">
              <a:spcBef>
                <a:spcPts val="0"/>
              </a:spcBef>
              <a:spcAft>
                <a:spcPts val="0"/>
              </a:spcAft>
              <a:buNone/>
            </a:pPr>
            <a:endParaRPr lang="en-US" dirty="0" smtClean="0"/>
          </a:p>
          <a:p>
            <a:pPr marL="0" lvl="0" indent="0" algn="l" rtl="0">
              <a:spcBef>
                <a:spcPts val="0"/>
              </a:spcBef>
              <a:spcAft>
                <a:spcPts val="0"/>
              </a:spcAft>
              <a:buNone/>
            </a:pPr>
            <a:r>
              <a:rPr lang="en-US" dirty="0" smtClean="0"/>
              <a:t>Now the  next bite [following] is another no op. If it starts there, if you actually hit</a:t>
            </a:r>
          </a:p>
          <a:p>
            <a:pPr marL="0" lvl="0" indent="0" algn="l" rtl="0">
              <a:spcBef>
                <a:spcPts val="0"/>
              </a:spcBef>
              <a:spcAft>
                <a:spcPts val="0"/>
              </a:spcAft>
              <a:buNone/>
            </a:pPr>
            <a:r>
              <a:rPr lang="en-US" dirty="0" smtClean="0"/>
              <a:t>this jump instruction, you're going to jump to page 80. so that takes you to the cold start page.</a:t>
            </a:r>
          </a:p>
          <a:p>
            <a:pPr marL="0" lvl="0" indent="0" algn="l" rtl="0">
              <a:spcBef>
                <a:spcPts val="0"/>
              </a:spcBef>
              <a:spcAft>
                <a:spcPts val="0"/>
              </a:spcAft>
              <a:buNone/>
            </a:pPr>
            <a:endParaRPr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4"/>
        <p:cNvGrpSpPr/>
        <p:nvPr/>
      </p:nvGrpSpPr>
      <p:grpSpPr>
        <a:xfrm>
          <a:off x="0" y="0"/>
          <a:ext cx="0" cy="0"/>
          <a:chOff x="0" y="0"/>
          <a:chExt cx="0" cy="0"/>
        </a:xfrm>
      </p:grpSpPr>
      <p:sp>
        <p:nvSpPr>
          <p:cNvPr id="1035" name="Google Shape;1035;g34632729c3d_0_1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6" name="Google Shape;1036;g34632729c3d_0_1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So we've cleared the boot mode, and now it's reset the program counter, and it's</a:t>
            </a:r>
          </a:p>
          <a:p>
            <a:pPr marL="0" lvl="0" indent="0" algn="l" rtl="0">
              <a:spcBef>
                <a:spcPts val="0"/>
              </a:spcBef>
              <a:spcAft>
                <a:spcPts val="0"/>
              </a:spcAft>
              <a:buNone/>
            </a:pPr>
            <a:r>
              <a:rPr lang="en-US" dirty="0" smtClean="0"/>
              <a:t>loaded the  page register to 80. and that's where the actual boot code is, starting from zero. </a:t>
            </a:r>
          </a:p>
          <a:p>
            <a:pPr marL="0" lvl="0" indent="0" algn="l" rtl="0">
              <a:spcBef>
                <a:spcPts val="0"/>
              </a:spcBef>
              <a:spcAft>
                <a:spcPts val="0"/>
              </a:spcAft>
              <a:buNone/>
            </a:pPr>
            <a:endParaRPr lang="en-US" dirty="0" smtClean="0"/>
          </a:p>
          <a:p>
            <a:pPr marL="0" lvl="0" indent="0" algn="l" rtl="0">
              <a:spcBef>
                <a:spcPts val="0"/>
              </a:spcBef>
              <a:spcAft>
                <a:spcPts val="0"/>
              </a:spcAft>
              <a:buNone/>
            </a:pPr>
            <a:r>
              <a:rPr lang="en-US" dirty="0" smtClean="0"/>
              <a:t>So we've still got a long way to go. We want to show a status of what  </a:t>
            </a:r>
          </a:p>
          <a:p>
            <a:pPr marL="0" lvl="0" indent="0" algn="l" rtl="0">
              <a:spcBef>
                <a:spcPts val="0"/>
              </a:spcBef>
              <a:spcAft>
                <a:spcPts val="0"/>
              </a:spcAft>
              <a:buNone/>
            </a:pPr>
            <a:r>
              <a:rPr lang="en-US" dirty="0" smtClean="0"/>
              <a:t>state  the machine is in. </a:t>
            </a:r>
          </a:p>
          <a:p>
            <a:pPr marL="0" lvl="0" indent="0" algn="l" rtl="0">
              <a:spcBef>
                <a:spcPts val="0"/>
              </a:spcBef>
              <a:spcAft>
                <a:spcPts val="0"/>
              </a:spcAft>
              <a:buNone/>
            </a:pPr>
            <a:endParaRPr lang="en-US" dirty="0" smtClean="0"/>
          </a:p>
          <a:p>
            <a:pPr marL="0" lvl="0" indent="0" algn="l" rtl="0">
              <a:spcBef>
                <a:spcPts val="0"/>
              </a:spcBef>
              <a:spcAft>
                <a:spcPts val="0"/>
              </a:spcAft>
              <a:buNone/>
            </a:pPr>
            <a:r>
              <a:rPr lang="en-US" dirty="0" smtClean="0"/>
              <a:t>So we need to use the LED .. since there's no video. The LED is [wired] active low so basically. when the machine powers up that LED is on. If you remove the ROM or the thing's completely dead, that LED will come on.</a:t>
            </a:r>
          </a:p>
          <a:p>
            <a:pPr marL="0" lvl="0" indent="0" algn="l" rtl="0">
              <a:spcBef>
                <a:spcPts val="0"/>
              </a:spcBef>
              <a:spcAft>
                <a:spcPts val="0"/>
              </a:spcAft>
              <a:buNone/>
            </a:pPr>
            <a:r>
              <a:rPr lang="en-US" dirty="0" smtClean="0"/>
              <a:t>That LED is controlled by this E register that I have.  I call it the E-register like an extended register.</a:t>
            </a:r>
          </a:p>
          <a:p>
            <a:pPr marL="0" lvl="0" indent="0" algn="l" rtl="0">
              <a:spcBef>
                <a:spcPts val="0"/>
              </a:spcBef>
              <a:spcAft>
                <a:spcPts val="0"/>
              </a:spcAft>
              <a:buNone/>
            </a:pPr>
            <a:endParaRPr lang="en-US" dirty="0" smtClean="0"/>
          </a:p>
          <a:p>
            <a:pPr marL="0" lvl="0" indent="0" algn="l" rtl="0">
              <a:spcBef>
                <a:spcPts val="0"/>
              </a:spcBef>
              <a:spcAft>
                <a:spcPts val="0"/>
              </a:spcAft>
              <a:buNone/>
            </a:pPr>
            <a:r>
              <a:rPr lang="en-US" dirty="0" smtClean="0"/>
              <a:t>So the first thing I'm going to do when this machine starts running, is turn off that LED.</a:t>
            </a:r>
          </a:p>
          <a:p>
            <a:pPr marL="0" lvl="0" indent="0" algn="l" rtl="0">
              <a:spcBef>
                <a:spcPts val="0"/>
              </a:spcBef>
              <a:spcAft>
                <a:spcPts val="0"/>
              </a:spcAft>
              <a:buNone/>
            </a:pPr>
            <a:r>
              <a:rPr lang="en-US" dirty="0" smtClean="0"/>
              <a:t>If it turns off, then you know that the code is now running. So when you power this thing up, push the button in,</a:t>
            </a:r>
          </a:p>
          <a:p>
            <a:pPr marL="0" lvl="0" indent="0" algn="l" rtl="0">
              <a:spcBef>
                <a:spcPts val="0"/>
              </a:spcBef>
              <a:spcAft>
                <a:spcPts val="0"/>
              </a:spcAft>
              <a:buNone/>
            </a:pPr>
            <a:r>
              <a:rPr lang="en-US" dirty="0" smtClean="0"/>
              <a:t>if that LED goes off you know that the actual code is now running. it's gone through this boot mode. </a:t>
            </a:r>
          </a:p>
          <a:p>
            <a:pPr marL="0" lvl="0" indent="0" algn="l" rtl="0">
              <a:spcBef>
                <a:spcPts val="0"/>
              </a:spcBef>
              <a:spcAft>
                <a:spcPts val="0"/>
              </a:spcAft>
              <a:buNone/>
            </a:pPr>
            <a:r>
              <a:rPr lang="en-US" dirty="0" smtClean="0"/>
              <a:t>It's cleared that boot page, now it's running this cold start code. it also resets some of the</a:t>
            </a:r>
          </a:p>
          <a:p>
            <a:pPr marL="0" lvl="0" indent="0" algn="l" rtl="0">
              <a:spcBef>
                <a:spcPts val="0"/>
              </a:spcBef>
              <a:spcAft>
                <a:spcPts val="0"/>
              </a:spcAft>
              <a:buNone/>
            </a:pPr>
            <a:r>
              <a:rPr lang="en-US" dirty="0" smtClean="0"/>
              <a:t>other registers.</a:t>
            </a:r>
          </a:p>
          <a:p>
            <a:pPr marL="0" lvl="0" indent="0" algn="l" rtl="0">
              <a:spcBef>
                <a:spcPts val="0"/>
              </a:spcBef>
              <a:spcAft>
                <a:spcPts val="0"/>
              </a:spcAft>
              <a:buNone/>
            </a:pPr>
            <a:endParaRPr lang="en-US" dirty="0" smtClean="0"/>
          </a:p>
          <a:p>
            <a:pPr marL="0" lvl="0" indent="0" algn="l" rtl="0">
              <a:spcBef>
                <a:spcPts val="0"/>
              </a:spcBef>
              <a:spcAft>
                <a:spcPts val="0"/>
              </a:spcAft>
              <a:buNone/>
            </a:pPr>
            <a:r>
              <a:rPr lang="en-US" dirty="0" smtClean="0"/>
              <a:t>So now the machine is kind of at the point where it can start, it's actually running real code now. </a:t>
            </a:r>
            <a:endParaRPr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0"/>
        <p:cNvGrpSpPr/>
        <p:nvPr/>
      </p:nvGrpSpPr>
      <p:grpSpPr>
        <a:xfrm>
          <a:off x="0" y="0"/>
          <a:ext cx="0" cy="0"/>
          <a:chOff x="0" y="0"/>
          <a:chExt cx="0" cy="0"/>
        </a:xfrm>
      </p:grpSpPr>
      <p:sp>
        <p:nvSpPr>
          <p:cNvPr id="1041" name="Google Shape;1041;g34632729c3d_0_1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2" name="Google Shape;1042;g34632729c3d_0_1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So there's a thing I call pre </a:t>
            </a:r>
            <a:r>
              <a:rPr lang="en-US" dirty="0" err="1" smtClean="0"/>
              <a:t>pre</a:t>
            </a:r>
            <a:r>
              <a:rPr lang="en-US" dirty="0" smtClean="0"/>
              <a:t>-flight. [There's]</a:t>
            </a:r>
          </a:p>
          <a:p>
            <a:pPr marL="0" lvl="0" indent="0" algn="l" rtl="0">
              <a:spcBef>
                <a:spcPts val="0"/>
              </a:spcBef>
              <a:spcAft>
                <a:spcPts val="0"/>
              </a:spcAft>
              <a:buNone/>
            </a:pPr>
            <a:r>
              <a:rPr lang="en-US" dirty="0" smtClean="0"/>
              <a:t>this issue where the RAM isn't necessarily enabled yet, so we can't really</a:t>
            </a:r>
          </a:p>
          <a:p>
            <a:pPr marL="0" lvl="0" indent="0" algn="l" rtl="0">
              <a:spcBef>
                <a:spcPts val="0"/>
              </a:spcBef>
              <a:spcAft>
                <a:spcPts val="0"/>
              </a:spcAft>
              <a:buNone/>
            </a:pPr>
            <a:r>
              <a:rPr lang="en-US" dirty="0" smtClean="0"/>
              <a:t>run real code. So we need to verify whether we can write</a:t>
            </a:r>
          </a:p>
          <a:p>
            <a:pPr marL="0" lvl="0" indent="0" algn="l" rtl="0">
              <a:spcBef>
                <a:spcPts val="0"/>
              </a:spcBef>
              <a:spcAft>
                <a:spcPts val="0"/>
              </a:spcAft>
              <a:buNone/>
            </a:pPr>
            <a:r>
              <a:rPr lang="en-US" dirty="0" smtClean="0"/>
              <a:t>to the memory, before we can actually run useful code.</a:t>
            </a:r>
          </a:p>
          <a:p>
            <a:pPr marL="0" lvl="0" indent="0" algn="l" rtl="0">
              <a:spcBef>
                <a:spcPts val="0"/>
              </a:spcBef>
              <a:spcAft>
                <a:spcPts val="0"/>
              </a:spcAft>
              <a:buNone/>
            </a:pPr>
            <a:endParaRPr lang="en-US" dirty="0" smtClean="0"/>
          </a:p>
          <a:p>
            <a:pPr marL="0" lvl="0" indent="0" algn="l" rtl="0">
              <a:spcBef>
                <a:spcPts val="0"/>
              </a:spcBef>
              <a:spcAft>
                <a:spcPts val="0"/>
              </a:spcAft>
              <a:buNone/>
            </a:pPr>
            <a:r>
              <a:rPr lang="en-US" dirty="0" smtClean="0"/>
              <a:t>And [verify] is pretty simple (I know this looks maybe a little bit complicated).  but basically I use this bank one and I write AA hex to it. Then I've got very limited instructions I can use, so then I just exclusive OR that result. So I push it in the memory, read it back and then exclusive OR with itself which will result in a zero. and if it's zero it's going to move on,</a:t>
            </a:r>
          </a:p>
          <a:p>
            <a:pPr marL="0" lvl="0" indent="0" algn="l" rtl="0">
              <a:spcBef>
                <a:spcPts val="0"/>
              </a:spcBef>
              <a:spcAft>
                <a:spcPts val="0"/>
              </a:spcAft>
              <a:buNone/>
            </a:pPr>
            <a:r>
              <a:rPr lang="en-US" dirty="0" smtClean="0"/>
              <a:t>else it'll just restart. so it just sits there and runs at this very </a:t>
            </a:r>
            <a:r>
              <a:rPr lang="en-US" dirty="0" err="1" smtClean="0"/>
              <a:t>very</a:t>
            </a:r>
            <a:r>
              <a:rPr lang="en-US" dirty="0" smtClean="0"/>
              <a:t> fast rate,  just</a:t>
            </a:r>
          </a:p>
          <a:p>
            <a:pPr marL="0" lvl="0" indent="0" algn="l" rtl="0">
              <a:spcBef>
                <a:spcPts val="0"/>
              </a:spcBef>
              <a:spcAft>
                <a:spcPts val="0"/>
              </a:spcAft>
              <a:buNone/>
            </a:pPr>
            <a:r>
              <a:rPr lang="en-US" dirty="0" smtClean="0"/>
              <a:t>trying to write to memory. </a:t>
            </a:r>
          </a:p>
          <a:p>
            <a:pPr marL="0" lvl="0" indent="0" algn="l" rtl="0">
              <a:spcBef>
                <a:spcPts val="0"/>
              </a:spcBef>
              <a:spcAft>
                <a:spcPts val="0"/>
              </a:spcAft>
              <a:buNone/>
            </a:pPr>
            <a:endParaRPr lang="en-US" dirty="0" smtClean="0"/>
          </a:p>
          <a:p>
            <a:pPr marL="0" lvl="0" indent="0" algn="l" rtl="0">
              <a:spcBef>
                <a:spcPts val="0"/>
              </a:spcBef>
              <a:spcAft>
                <a:spcPts val="0"/>
              </a:spcAft>
              <a:buNone/>
            </a:pPr>
            <a:r>
              <a:rPr lang="en-US" dirty="0" smtClean="0"/>
              <a:t>And if it can, it's [still] possible you might actually have this AA value in that register to begin with. So it does the same thing but with 55 which is those AA bits reversed.</a:t>
            </a:r>
          </a:p>
          <a:p>
            <a:pPr marL="0" lvl="0" indent="0" algn="l" rtl="0">
              <a:spcBef>
                <a:spcPts val="0"/>
              </a:spcBef>
              <a:spcAft>
                <a:spcPts val="0"/>
              </a:spcAft>
              <a:buNone/>
            </a:pPr>
            <a:r>
              <a:rPr lang="en-US" dirty="0" smtClean="0"/>
              <a:t>if [that result is] zero then the memory has been written to, and it moves forward, else it just sticks in a loop.</a:t>
            </a:r>
          </a:p>
          <a:p>
            <a:pPr marL="0" lvl="0" indent="0" algn="l" rtl="0">
              <a:spcBef>
                <a:spcPts val="0"/>
              </a:spcBef>
              <a:spcAft>
                <a:spcPts val="0"/>
              </a:spcAft>
              <a:buNone/>
            </a:pPr>
            <a:endParaRPr lang="en-US" dirty="0" smtClean="0"/>
          </a:p>
          <a:p>
            <a:pPr marL="0" lvl="0" indent="0" algn="l" rtl="0">
              <a:spcBef>
                <a:spcPts val="0"/>
              </a:spcBef>
              <a:spcAft>
                <a:spcPts val="0"/>
              </a:spcAft>
              <a:buNone/>
            </a:pPr>
            <a:r>
              <a:rPr lang="en-US" dirty="0" smtClean="0"/>
              <a:t>So we're running code, we've verified we've written to the memory.</a:t>
            </a:r>
            <a:endParaRPr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6"/>
        <p:cNvGrpSpPr/>
        <p:nvPr/>
      </p:nvGrpSpPr>
      <p:grpSpPr>
        <a:xfrm>
          <a:off x="0" y="0"/>
          <a:ext cx="0" cy="0"/>
          <a:chOff x="0" y="0"/>
          <a:chExt cx="0" cy="0"/>
        </a:xfrm>
      </p:grpSpPr>
      <p:sp>
        <p:nvSpPr>
          <p:cNvPr id="1047" name="Google Shape;1047;g34632729c3d_0_1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8" name="Google Shape;1048;g34632729c3d_0_1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 and then I do a proper memory test.</a:t>
            </a:r>
          </a:p>
          <a:p>
            <a:pPr marL="0" lvl="0" indent="0" algn="l" rtl="0">
              <a:spcBef>
                <a:spcPts val="0"/>
              </a:spcBef>
              <a:spcAft>
                <a:spcPts val="0"/>
              </a:spcAft>
              <a:buNone/>
            </a:pPr>
            <a:endParaRPr lang="en-US" dirty="0" smtClean="0"/>
          </a:p>
          <a:p>
            <a:pPr marL="0" lvl="0" indent="0" algn="l" rtl="0">
              <a:spcBef>
                <a:spcPts val="0"/>
              </a:spcBef>
              <a:spcAft>
                <a:spcPts val="0"/>
              </a:spcAft>
              <a:buNone/>
            </a:pPr>
            <a:r>
              <a:rPr lang="en-US" dirty="0" smtClean="0"/>
              <a:t>The LED was on, it's turned off, I'm now turning it on again, and I just start filling the memory. </a:t>
            </a:r>
          </a:p>
          <a:p>
            <a:pPr marL="0" lvl="0" indent="0" algn="l" rtl="0">
              <a:spcBef>
                <a:spcPts val="0"/>
              </a:spcBef>
              <a:spcAft>
                <a:spcPts val="0"/>
              </a:spcAft>
              <a:buNone/>
            </a:pPr>
            <a:r>
              <a:rPr lang="en-US" dirty="0" smtClean="0"/>
              <a:t>I actually fill location zero with one two three like this [in locations 0 1 2 ...]. Then I run this code</a:t>
            </a:r>
          </a:p>
          <a:p>
            <a:pPr marL="0" lvl="0" indent="0" algn="l" rtl="0">
              <a:spcBef>
                <a:spcPts val="0"/>
              </a:spcBef>
              <a:spcAft>
                <a:spcPts val="0"/>
              </a:spcAft>
              <a:buNone/>
            </a:pPr>
            <a:r>
              <a:rPr lang="en-US" dirty="0" smtClean="0"/>
              <a:t>right up to the whole 32K of this first bank of memory. Then turn the LED off and then</a:t>
            </a:r>
          </a:p>
          <a:p>
            <a:pPr marL="0" lvl="0" indent="0" algn="l" rtl="0">
              <a:spcBef>
                <a:spcPts val="0"/>
              </a:spcBef>
              <a:spcAft>
                <a:spcPts val="0"/>
              </a:spcAft>
              <a:buNone/>
            </a:pPr>
            <a:r>
              <a:rPr lang="en-US" dirty="0" smtClean="0"/>
              <a:t>just do that exclusive OR  thing, to clear the entire memory. Then if any of these bytes are zero,</a:t>
            </a:r>
          </a:p>
          <a:p>
            <a:pPr marL="0" lvl="0" indent="0" algn="l" rtl="0">
              <a:spcBef>
                <a:spcPts val="0"/>
              </a:spcBef>
              <a:spcAft>
                <a:spcPts val="0"/>
              </a:spcAft>
              <a:buNone/>
            </a:pPr>
            <a:r>
              <a:rPr lang="en-US" dirty="0" smtClean="0"/>
              <a:t>it just reboots, goes right back to the beginning, does that pre-flight test, repeats on the upper</a:t>
            </a:r>
          </a:p>
          <a:p>
            <a:pPr marL="0" lvl="0" indent="0" algn="l" rtl="0">
              <a:spcBef>
                <a:spcPts val="0"/>
              </a:spcBef>
              <a:spcAft>
                <a:spcPts val="0"/>
              </a:spcAft>
              <a:buNone/>
            </a:pPr>
            <a:r>
              <a:rPr lang="en-US" dirty="0" smtClean="0"/>
              <a:t>32k and then it's good. </a:t>
            </a:r>
          </a:p>
          <a:p>
            <a:pPr marL="0" lvl="0" indent="0" algn="l" rtl="0">
              <a:spcBef>
                <a:spcPts val="0"/>
              </a:spcBef>
              <a:spcAft>
                <a:spcPts val="0"/>
              </a:spcAft>
              <a:buNone/>
            </a:pPr>
            <a:endParaRPr lang="en-US" dirty="0" smtClean="0"/>
          </a:p>
          <a:p>
            <a:pPr marL="0" lvl="0" indent="0" algn="l" rtl="0">
              <a:spcBef>
                <a:spcPts val="0"/>
              </a:spcBef>
              <a:spcAft>
                <a:spcPts val="0"/>
              </a:spcAft>
              <a:buNone/>
            </a:pPr>
            <a:r>
              <a:rPr lang="en-US" dirty="0" smtClean="0"/>
              <a:t>So [now] the memory is writable, it's filled the whole memory with all the zeros.  </a:t>
            </a:r>
          </a:p>
          <a:p>
            <a:pPr marL="0" lvl="0" indent="0" algn="l" rtl="0">
              <a:spcBef>
                <a:spcPts val="0"/>
              </a:spcBef>
              <a:spcAft>
                <a:spcPts val="0"/>
              </a:spcAft>
              <a:buNone/>
            </a:pPr>
            <a:r>
              <a:rPr lang="en-US" dirty="0" smtClean="0"/>
              <a:t>This is kind of part of the reset, it's just clearing the memory, it's verified</a:t>
            </a:r>
          </a:p>
          <a:p>
            <a:pPr marL="0" lvl="0" indent="0" algn="l" rtl="0">
              <a:spcBef>
                <a:spcPts val="0"/>
              </a:spcBef>
              <a:spcAft>
                <a:spcPts val="0"/>
              </a:spcAft>
              <a:buNone/>
            </a:pPr>
            <a:r>
              <a:rPr lang="en-US" dirty="0" smtClean="0"/>
              <a:t>[that] it can write to every bite. It really stresses the machine as well. So if it passes that </a:t>
            </a:r>
          </a:p>
          <a:p>
            <a:pPr marL="0" lvl="0" indent="0" algn="l" rtl="0">
              <a:spcBef>
                <a:spcPts val="0"/>
              </a:spcBef>
              <a:spcAft>
                <a:spcPts val="0"/>
              </a:spcAft>
              <a:buNone/>
            </a:pPr>
            <a:r>
              <a:rPr lang="en-US" dirty="0" smtClean="0"/>
              <a:t>memory test you know it's working.</a:t>
            </a:r>
            <a:endParaRPr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1"/>
        <p:cNvGrpSpPr/>
        <p:nvPr/>
      </p:nvGrpSpPr>
      <p:grpSpPr>
        <a:xfrm>
          <a:off x="0" y="0"/>
          <a:ext cx="0" cy="0"/>
          <a:chOff x="0" y="0"/>
          <a:chExt cx="0" cy="0"/>
        </a:xfrm>
      </p:grpSpPr>
      <p:sp>
        <p:nvSpPr>
          <p:cNvPr id="1142" name="Google Shape;1142;g34632729c3d_0_13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3" name="Google Shape;1143;g34632729c3d_0_1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Now there's a PS/2 keyboard plugged in. So it's part of the boot process. </a:t>
            </a:r>
          </a:p>
          <a:p>
            <a:pPr marL="0" lvl="0" indent="0" algn="l" rtl="0">
              <a:spcBef>
                <a:spcPts val="0"/>
              </a:spcBef>
              <a:spcAft>
                <a:spcPts val="0"/>
              </a:spcAft>
              <a:buNone/>
            </a:pPr>
            <a:r>
              <a:rPr lang="en-US" dirty="0" smtClean="0"/>
              <a:t>If you're going to use that CRT interface, in other</a:t>
            </a:r>
          </a:p>
          <a:p>
            <a:pPr marL="0" lvl="0" indent="0" algn="l" rtl="0">
              <a:spcBef>
                <a:spcPts val="0"/>
              </a:spcBef>
              <a:spcAft>
                <a:spcPts val="0"/>
              </a:spcAft>
              <a:buNone/>
            </a:pPr>
            <a:r>
              <a:rPr lang="en-US" dirty="0" smtClean="0"/>
              <a:t>words the video VGA output, and then the actual keyboard, you need to try and reset that (keyboard) </a:t>
            </a:r>
          </a:p>
          <a:p>
            <a:pPr marL="0" lvl="0" indent="0" algn="l" rtl="0">
              <a:spcBef>
                <a:spcPts val="0"/>
              </a:spcBef>
              <a:spcAft>
                <a:spcPts val="0"/>
              </a:spcAft>
              <a:buNone/>
            </a:pPr>
            <a:endParaRPr lang="en-US" dirty="0" smtClean="0"/>
          </a:p>
          <a:p>
            <a:pPr marL="0" lvl="0" indent="0" algn="l" rtl="0">
              <a:spcBef>
                <a:spcPts val="0"/>
              </a:spcBef>
              <a:spcAft>
                <a:spcPts val="0"/>
              </a:spcAft>
              <a:buNone/>
            </a:pPr>
            <a:r>
              <a:rPr lang="en-US" dirty="0" smtClean="0"/>
              <a:t>Again I toggle the LED to show something's happening. Then I have to toggle the PS/2 clock, and</a:t>
            </a:r>
          </a:p>
          <a:p>
            <a:pPr marL="0" lvl="0" indent="0" algn="l" rtl="0">
              <a:spcBef>
                <a:spcPts val="0"/>
              </a:spcBef>
              <a:spcAft>
                <a:spcPts val="0"/>
              </a:spcAft>
              <a:buNone/>
            </a:pPr>
            <a:r>
              <a:rPr lang="en-US" dirty="0" smtClean="0"/>
              <a:t>then the keyboard should acknowledge that. It brings the  clock low and then I'm going to retry that six</a:t>
            </a:r>
          </a:p>
          <a:p>
            <a:pPr marL="0" lvl="0" indent="0" algn="l" rtl="0">
              <a:spcBef>
                <a:spcPts val="0"/>
              </a:spcBef>
              <a:spcAft>
                <a:spcPts val="0"/>
              </a:spcAft>
              <a:buNone/>
            </a:pPr>
            <a:r>
              <a:rPr lang="en-US" dirty="0" smtClean="0"/>
              <a:t>times. If it fails it it'll go back to the beginning. </a:t>
            </a:r>
          </a:p>
          <a:p>
            <a:pPr marL="0" lvl="0" indent="0" algn="l" rtl="0">
              <a:spcBef>
                <a:spcPts val="0"/>
              </a:spcBef>
              <a:spcAft>
                <a:spcPts val="0"/>
              </a:spcAft>
              <a:buNone/>
            </a:pPr>
            <a:endParaRPr lang="en-US" dirty="0" smtClean="0"/>
          </a:p>
          <a:p>
            <a:pPr marL="0" lvl="0" indent="0" algn="l" rtl="0">
              <a:spcBef>
                <a:spcPts val="0"/>
              </a:spcBef>
              <a:spcAft>
                <a:spcPts val="0"/>
              </a:spcAft>
              <a:buNone/>
            </a:pPr>
            <a:r>
              <a:rPr lang="en-US" dirty="0" smtClean="0"/>
              <a:t>so it's going to sit there and it flashes the LED on and off until it is rebooted. if it doesn't work it doesn't matter, it just moves on it sends this PS2 reset command either way. Well - if there's an acknowledgement for the keyboard it</a:t>
            </a:r>
          </a:p>
          <a:p>
            <a:pPr marL="0" lvl="0" indent="0" algn="l" rtl="0">
              <a:spcBef>
                <a:spcPts val="0"/>
              </a:spcBef>
              <a:spcAft>
                <a:spcPts val="0"/>
              </a:spcAft>
              <a:buNone/>
            </a:pPr>
            <a:r>
              <a:rPr lang="en-US" dirty="0" smtClean="0"/>
              <a:t>resets. Pass / fail it will then continue, and it goes on to the next routine which is the warm start.</a:t>
            </a:r>
          </a:p>
          <a:p>
            <a:pPr marL="0" lvl="0" indent="0" algn="l" rtl="0">
              <a:spcBef>
                <a:spcPts val="0"/>
              </a:spcBef>
              <a:spcAft>
                <a:spcPts val="0"/>
              </a:spcAft>
              <a:buNone/>
            </a:pPr>
            <a:endParaRPr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7"/>
        <p:cNvGrpSpPr/>
        <p:nvPr/>
      </p:nvGrpSpPr>
      <p:grpSpPr>
        <a:xfrm>
          <a:off x="0" y="0"/>
          <a:ext cx="0" cy="0"/>
          <a:chOff x="0" y="0"/>
          <a:chExt cx="0" cy="0"/>
        </a:xfrm>
      </p:grpSpPr>
      <p:sp>
        <p:nvSpPr>
          <p:cNvPr id="1148" name="Google Shape;1148;g34632729c3d_0_14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9" name="Google Shape;1149;g34632729c3d_0_1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So if you turn this machine on -  you can literally</a:t>
            </a:r>
          </a:p>
          <a:p>
            <a:pPr marL="0" lvl="0" indent="0" algn="l" rtl="0">
              <a:spcBef>
                <a:spcPts val="0"/>
              </a:spcBef>
              <a:spcAft>
                <a:spcPts val="0"/>
              </a:spcAft>
              <a:buNone/>
            </a:pPr>
            <a:r>
              <a:rPr lang="en-US" dirty="0" smtClean="0"/>
              <a:t>take the ROM out of it, power it up it's not doing anything, the LED is going to stay on the whole time. </a:t>
            </a:r>
          </a:p>
          <a:p>
            <a:pPr marL="0" lvl="0" indent="0" algn="l" rtl="0">
              <a:spcBef>
                <a:spcPts val="0"/>
              </a:spcBef>
              <a:spcAft>
                <a:spcPts val="0"/>
              </a:spcAft>
              <a:buNone/>
            </a:pPr>
            <a:endParaRPr lang="en-US" dirty="0" smtClean="0"/>
          </a:p>
          <a:p>
            <a:pPr marL="0" lvl="0" indent="0" algn="l" rtl="0">
              <a:spcBef>
                <a:spcPts val="0"/>
              </a:spcBef>
              <a:spcAft>
                <a:spcPts val="0"/>
              </a:spcAft>
              <a:buNone/>
            </a:pPr>
            <a:r>
              <a:rPr lang="en-US" dirty="0" smtClean="0"/>
              <a:t>[With the ROM in place,] if the LED goes off and stays off then it's failed this pre-flight, it's not writing to the RAM. So this will happen if you pull the RAM out. If it's constantly flashing, then it's basically failed that memory test. And if the timing goes, if the board's not timing right, this will actually happen where it'll just keep flashing. So if there's an issue with the timing, it's not able to read and write to the memory very efficiently. </a:t>
            </a:r>
          </a:p>
          <a:p>
            <a:pPr marL="0" lvl="0" indent="0" algn="l" rtl="0">
              <a:spcBef>
                <a:spcPts val="0"/>
              </a:spcBef>
              <a:spcAft>
                <a:spcPts val="0"/>
              </a:spcAft>
              <a:buNone/>
            </a:pPr>
            <a:endParaRPr lang="en-US" dirty="0" smtClean="0"/>
          </a:p>
          <a:p>
            <a:pPr marL="0" lvl="0" indent="0" algn="l" rtl="0">
              <a:spcBef>
                <a:spcPts val="0"/>
              </a:spcBef>
              <a:spcAft>
                <a:spcPts val="0"/>
              </a:spcAft>
              <a:buNone/>
            </a:pPr>
            <a:r>
              <a:rPr lang="en-US" dirty="0" smtClean="0"/>
              <a:t>Three to four flow slow flashes, is what happens if you don't have the keyboard plugged in. So it's kind of doing that keyboard reset, and not being able to complete. If</a:t>
            </a:r>
            <a:r>
              <a:rPr lang="en-US" baseline="0" dirty="0" smtClean="0"/>
              <a:t> [instead]</a:t>
            </a:r>
            <a:r>
              <a:rPr lang="en-US" dirty="0" smtClean="0"/>
              <a:t> you have these quick flashes and then it works,  that means the keyboard's working.</a:t>
            </a:r>
          </a:p>
          <a:p>
            <a:pPr marL="0" lvl="0" indent="0" algn="l" rtl="0">
              <a:spcBef>
                <a:spcPts val="0"/>
              </a:spcBef>
              <a:spcAft>
                <a:spcPts val="0"/>
              </a:spcAft>
              <a:buNone/>
            </a:pPr>
            <a:endParaRPr lang="en-US" dirty="0" smtClean="0"/>
          </a:p>
          <a:p>
            <a:pPr marL="0" lvl="0" indent="0" algn="l" rtl="0">
              <a:spcBef>
                <a:spcPts val="0"/>
              </a:spcBef>
              <a:spcAft>
                <a:spcPts val="0"/>
              </a:spcAft>
              <a:buNone/>
            </a:pPr>
            <a:r>
              <a:rPr lang="en-US" dirty="0" smtClean="0"/>
              <a:t>So that's the whole boot up process on the LED. The end result is that LED is now on. so you</a:t>
            </a:r>
          </a:p>
          <a:p>
            <a:pPr marL="0" lvl="0" indent="0" algn="l" rtl="0">
              <a:spcBef>
                <a:spcPts val="0"/>
              </a:spcBef>
              <a:spcAft>
                <a:spcPts val="0"/>
              </a:spcAft>
              <a:buNone/>
            </a:pPr>
            <a:r>
              <a:rPr lang="en-US" dirty="0" smtClean="0"/>
              <a:t>push that button, it flashes a few times, and you can kind of tell what's going on. if it's solid on at the end then it's all good.</a:t>
            </a:r>
            <a:endParaRPr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3"/>
        <p:cNvGrpSpPr/>
        <p:nvPr/>
      </p:nvGrpSpPr>
      <p:grpSpPr>
        <a:xfrm>
          <a:off x="0" y="0"/>
          <a:ext cx="0" cy="0"/>
          <a:chOff x="0" y="0"/>
          <a:chExt cx="0" cy="0"/>
        </a:xfrm>
      </p:grpSpPr>
      <p:sp>
        <p:nvSpPr>
          <p:cNvPr id="1154" name="Google Shape;1154;g22bbce6a1ae_0_48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5" name="Google Shape;1155;g22bbce6a1ae_0_4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So I'm going to talk a little bit about kind of what's going on under the covers.</a:t>
            </a:r>
          </a:p>
          <a:p>
            <a:pPr marL="0" lvl="0" indent="0" algn="l" rtl="0">
              <a:spcBef>
                <a:spcPts val="0"/>
              </a:spcBef>
              <a:spcAft>
                <a:spcPts val="0"/>
              </a:spcAft>
              <a:buNone/>
            </a:pPr>
            <a:r>
              <a:rPr lang="en-US" dirty="0" smtClean="0"/>
              <a:t>'</a:t>
            </a:r>
            <a:r>
              <a:rPr lang="en-US" dirty="0" err="1" smtClean="0"/>
              <a:t>Cuz</a:t>
            </a:r>
            <a:r>
              <a:rPr lang="en-US" dirty="0" smtClean="0"/>
              <a:t> even though this is a very simple TTL CPU, there's a lot of stuff running on it. So once it's booted</a:t>
            </a:r>
          </a:p>
          <a:p>
            <a:pPr marL="0" lvl="0" indent="0" algn="l" rtl="0">
              <a:spcBef>
                <a:spcPts val="0"/>
              </a:spcBef>
              <a:spcAft>
                <a:spcPts val="0"/>
              </a:spcAft>
              <a:buNone/>
            </a:pPr>
            <a:r>
              <a:rPr lang="en-US" dirty="0" smtClean="0"/>
              <a:t>up, now we're going to start bringing up other parts of the software. </a:t>
            </a:r>
          </a:p>
          <a:p>
            <a:pPr marL="0" lvl="0" indent="0" algn="l" rtl="0">
              <a:spcBef>
                <a:spcPts val="0"/>
              </a:spcBef>
              <a:spcAft>
                <a:spcPts val="0"/>
              </a:spcAft>
              <a:buNone/>
            </a:pPr>
            <a:endParaRPr lang="en-US" dirty="0" smtClean="0"/>
          </a:p>
          <a:p>
            <a:pPr marL="0" lvl="0" indent="0" algn="l" rtl="0">
              <a:spcBef>
                <a:spcPts val="0"/>
              </a:spcBef>
              <a:spcAft>
                <a:spcPts val="0"/>
              </a:spcAft>
              <a:buNone/>
            </a:pPr>
            <a:r>
              <a:rPr lang="en-US" dirty="0" smtClean="0"/>
              <a:t>But there's very limited hardware and there's all of these interfaces it has to manage. </a:t>
            </a:r>
          </a:p>
          <a:p>
            <a:pPr marL="0" lvl="0" indent="0" algn="l" rtl="0">
              <a:spcBef>
                <a:spcPts val="0"/>
              </a:spcBef>
              <a:spcAft>
                <a:spcPts val="0"/>
              </a:spcAft>
              <a:buNone/>
            </a:pPr>
            <a:r>
              <a:rPr lang="en-US" dirty="0" smtClean="0"/>
              <a:t>There's no video chip or serial UART or keyboard controller. There's audio but no sound chip. everything is bit banged.</a:t>
            </a:r>
            <a:endParaRPr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5"/>
        <p:cNvGrpSpPr/>
        <p:nvPr/>
      </p:nvGrpSpPr>
      <p:grpSpPr>
        <a:xfrm>
          <a:off x="0" y="0"/>
          <a:ext cx="0" cy="0"/>
          <a:chOff x="0" y="0"/>
          <a:chExt cx="0" cy="0"/>
        </a:xfrm>
      </p:grpSpPr>
      <p:sp>
        <p:nvSpPr>
          <p:cNvPr id="1176" name="Google Shape;1176;g34632729c3d_0_14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7" name="Google Shape;1177;g34632729c3d_0_1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So there's this thing I call the hardware abstraction layer which is basically code that's running. It's very simple</a:t>
            </a:r>
          </a:p>
          <a:p>
            <a:pPr marL="0" lvl="0" indent="0" algn="l" rtl="0">
              <a:spcBef>
                <a:spcPts val="0"/>
              </a:spcBef>
              <a:spcAft>
                <a:spcPts val="0"/>
              </a:spcAft>
              <a:buNone/>
            </a:pPr>
            <a:r>
              <a:rPr lang="en-US" dirty="0" smtClean="0"/>
              <a:t>hardware, bit bang everything all the time, and you can't yield to a user's program it's very critical timing. so you have to use this fixed timing, where all the code is a multiple of 43 cycles*. </a:t>
            </a:r>
          </a:p>
          <a:p>
            <a:pPr marL="0" lvl="0" indent="0" algn="l" rtl="0">
              <a:spcBef>
                <a:spcPts val="0"/>
              </a:spcBef>
              <a:spcAft>
                <a:spcPts val="0"/>
              </a:spcAft>
              <a:buNone/>
            </a:pPr>
            <a:endParaRPr lang="en-US" dirty="0" smtClean="0"/>
          </a:p>
          <a:p>
            <a:pPr marL="0" lvl="0" indent="0" algn="l" rtl="0">
              <a:spcBef>
                <a:spcPts val="0"/>
              </a:spcBef>
              <a:spcAft>
                <a:spcPts val="0"/>
              </a:spcAft>
              <a:buNone/>
            </a:pPr>
            <a:r>
              <a:rPr lang="en-US" dirty="0" smtClean="0"/>
              <a:t>[*Cycles are a product of the VGA video horizontal timing, the 9600 baud serial timing, and the digital audio sampling rate. These operate in lock-step through the code as it's paging itself. Explanations follow. - Herb]</a:t>
            </a:r>
          </a:p>
          <a:p>
            <a:pPr marL="0" lvl="0" indent="0" algn="l" rtl="0">
              <a:spcBef>
                <a:spcPts val="0"/>
              </a:spcBef>
              <a:spcAft>
                <a:spcPts val="0"/>
              </a:spcAft>
              <a:buNone/>
            </a:pPr>
            <a:endParaRPr lang="en-US" dirty="0" smtClean="0"/>
          </a:p>
          <a:p>
            <a:pPr marL="0" lvl="0" indent="0" algn="l" rtl="0">
              <a:spcBef>
                <a:spcPts val="0"/>
              </a:spcBef>
              <a:spcAft>
                <a:spcPts val="0"/>
              </a:spcAft>
              <a:buNone/>
            </a:pPr>
            <a:r>
              <a:rPr lang="en-US" dirty="0" smtClean="0"/>
              <a:t>So this sounds like ridiculous and it is, but every single piece of code is written to fit into one of these 43 cycle blocks. And it all has to be fixed timing. at the end of one of those blocks it has to dispatch, to figure out what to do next.</a:t>
            </a:r>
          </a:p>
          <a:p>
            <a:pPr marL="0" lvl="0" indent="0" algn="l" rtl="0">
              <a:spcBef>
                <a:spcPts val="0"/>
              </a:spcBef>
              <a:spcAft>
                <a:spcPts val="0"/>
              </a:spcAft>
              <a:buNone/>
            </a:pPr>
            <a:r>
              <a:rPr lang="en-US" dirty="0" smtClean="0"/>
              <a:t>it can't [deviate,] it has to follow a very specific set of timing.</a:t>
            </a:r>
          </a:p>
          <a:p>
            <a:pPr marL="0" lvl="0" indent="0" algn="l" rtl="0">
              <a:spcBef>
                <a:spcPts val="0"/>
              </a:spcBef>
              <a:spcAft>
                <a:spcPts val="0"/>
              </a:spcAft>
              <a:buNone/>
            </a:pPr>
            <a:endParaRPr lang="en-US" dirty="0" smtClean="0"/>
          </a:p>
          <a:p>
            <a:pPr marL="0" lvl="0" indent="0" algn="l" rtl="0">
              <a:spcBef>
                <a:spcPts val="0"/>
              </a:spcBef>
              <a:spcAft>
                <a:spcPts val="0"/>
              </a:spcAft>
              <a:buNone/>
            </a:pPr>
            <a:r>
              <a:rPr lang="en-US" dirty="0" smtClean="0"/>
              <a:t>The other thing, is this is a Harvard architecture. There's two RAM chips and it has separate address spaces. [But]</a:t>
            </a:r>
          </a:p>
          <a:p>
            <a:pPr marL="0" lvl="0" indent="0" algn="l" rtl="0">
              <a:spcBef>
                <a:spcPts val="0"/>
              </a:spcBef>
              <a:spcAft>
                <a:spcPts val="0"/>
              </a:spcAft>
              <a:buNone/>
            </a:pPr>
            <a:r>
              <a:rPr lang="en-US" dirty="0" smtClean="0"/>
              <a:t>the program actually runs on the ROM. So you can't put a new program on there without taking the ROM out and</a:t>
            </a:r>
          </a:p>
          <a:p>
            <a:pPr marL="0" lvl="0" indent="0" algn="l" rtl="0">
              <a:spcBef>
                <a:spcPts val="0"/>
              </a:spcBef>
              <a:spcAft>
                <a:spcPts val="0"/>
              </a:spcAft>
              <a:buNone/>
            </a:pPr>
            <a:r>
              <a:rPr lang="en-US" dirty="0" smtClean="0"/>
              <a:t>programming it, which isn't great. </a:t>
            </a:r>
          </a:p>
          <a:p>
            <a:pPr marL="0" lvl="0" indent="0" algn="l" rtl="0">
              <a:spcBef>
                <a:spcPts val="0"/>
              </a:spcBef>
              <a:spcAft>
                <a:spcPts val="0"/>
              </a:spcAft>
              <a:buNone/>
            </a:pPr>
            <a:endParaRPr lang="en-US" dirty="0" smtClean="0"/>
          </a:p>
          <a:p>
            <a:pPr marL="0" lvl="0" indent="0" algn="l" rtl="0">
              <a:spcBef>
                <a:spcPts val="0"/>
              </a:spcBef>
              <a:spcAft>
                <a:spcPts val="0"/>
              </a:spcAft>
              <a:buNone/>
            </a:pPr>
            <a:r>
              <a:rPr lang="en-US" dirty="0" smtClean="0"/>
              <a:t>What I do, is I build an interpreter [code] that reads the RAM, and then interprets that [RAM] as [Intel] 8080 byte code. That's how the thing is actually running, pretty much at that kind of user level. You wouldn't normally write [ROM] machine code that runs on the hardware, it's just too much of a pain, and you'd have to deal with all this timing,</a:t>
            </a:r>
          </a:p>
          <a:p>
            <a:pPr marL="0" lvl="0" indent="0" algn="l" rtl="0">
              <a:spcBef>
                <a:spcPts val="0"/>
              </a:spcBef>
              <a:spcAft>
                <a:spcPts val="0"/>
              </a:spcAft>
              <a:buNone/>
            </a:pPr>
            <a:endParaRPr lang="en-US" dirty="0" smtClean="0"/>
          </a:p>
          <a:p>
            <a:pPr marL="0" lvl="0" indent="0" algn="l" rtl="0">
              <a:spcBef>
                <a:spcPts val="0"/>
              </a:spcBef>
              <a:spcAft>
                <a:spcPts val="0"/>
              </a:spcAft>
              <a:buNone/>
            </a:pPr>
            <a:r>
              <a:rPr lang="en-US" dirty="0" smtClean="0"/>
              <a:t>[So then I can software] abstract all of these interfaces on the board. I essentially just map them to</a:t>
            </a:r>
          </a:p>
          <a:p>
            <a:pPr marL="0" lvl="0" indent="0" algn="l" rtl="0">
              <a:spcBef>
                <a:spcPts val="0"/>
              </a:spcBef>
              <a:spcAft>
                <a:spcPts val="0"/>
              </a:spcAft>
              <a:buNone/>
            </a:pPr>
            <a:r>
              <a:rPr lang="en-US" dirty="0" smtClean="0"/>
              <a:t>this abstract interface, and they show up as 8080 ports. So you can read the keyboard just by going to one of these</a:t>
            </a:r>
          </a:p>
          <a:p>
            <a:pPr marL="0" lvl="0" indent="0" algn="l" rtl="0">
              <a:spcBef>
                <a:spcPts val="0"/>
              </a:spcBef>
              <a:spcAft>
                <a:spcPts val="0"/>
              </a:spcAft>
              <a:buNone/>
            </a:pPr>
            <a:r>
              <a:rPr lang="en-US" dirty="0" smtClean="0"/>
              <a:t>ports or the serial and then you'll just see the next bite that's available. so that code that's running is providing all those services.</a:t>
            </a:r>
          </a:p>
          <a:p>
            <a:pPr marL="0" lvl="0" indent="0" algn="l" rtl="0">
              <a:spcBef>
                <a:spcPts val="0"/>
              </a:spcBef>
              <a:spcAft>
                <a:spcPts val="0"/>
              </a:spcAft>
              <a:buNone/>
            </a:pPr>
            <a:endParaRPr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1"/>
        <p:cNvGrpSpPr/>
        <p:nvPr/>
      </p:nvGrpSpPr>
      <p:grpSpPr>
        <a:xfrm>
          <a:off x="0" y="0"/>
          <a:ext cx="0" cy="0"/>
          <a:chOff x="0" y="0"/>
          <a:chExt cx="0" cy="0"/>
        </a:xfrm>
      </p:grpSpPr>
      <p:sp>
        <p:nvSpPr>
          <p:cNvPr id="1182" name="Google Shape;1182;g22bbce6a1ae_0_69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3" name="Google Shape;1183;g22bbce6a1ae_0_6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The way the timing works, is that I have  what I call this virtual machine cycle.</a:t>
            </a:r>
          </a:p>
          <a:p>
            <a:pPr marL="0" lvl="0" indent="0" algn="l" rtl="0">
              <a:spcBef>
                <a:spcPts val="0"/>
              </a:spcBef>
              <a:spcAft>
                <a:spcPts val="0"/>
              </a:spcAft>
              <a:buNone/>
            </a:pPr>
            <a:endParaRPr lang="en-US" dirty="0" smtClean="0"/>
          </a:p>
          <a:p>
            <a:pPr marL="0" lvl="0" indent="0" algn="l" rtl="0">
              <a:spcBef>
                <a:spcPts val="0"/>
              </a:spcBef>
              <a:spcAft>
                <a:spcPts val="0"/>
              </a:spcAft>
              <a:buNone/>
            </a:pPr>
            <a:r>
              <a:rPr lang="en-US" dirty="0" smtClean="0"/>
              <a:t>So the [virtual] machine runs at 8.25 </a:t>
            </a:r>
            <a:r>
              <a:rPr lang="en-US" dirty="0" err="1" smtClean="0"/>
              <a:t>MHz.</a:t>
            </a:r>
            <a:r>
              <a:rPr lang="en-US" dirty="0" smtClean="0"/>
              <a:t> if you divide that by 43 you get 192 kHz more or less. so each one of these little cycles is one over 192 kHz, and then I divide that down.</a:t>
            </a:r>
          </a:p>
          <a:p>
            <a:pPr marL="0" lvl="0" indent="0" algn="l" rtl="0">
              <a:spcBef>
                <a:spcPts val="0"/>
              </a:spcBef>
              <a:spcAft>
                <a:spcPts val="0"/>
              </a:spcAft>
              <a:buNone/>
            </a:pPr>
            <a:endParaRPr lang="en-US" dirty="0" smtClean="0"/>
          </a:p>
          <a:p>
            <a:pPr marL="0" lvl="0" indent="0" algn="l" rtl="0">
              <a:spcBef>
                <a:spcPts val="0"/>
              </a:spcBef>
              <a:spcAft>
                <a:spcPts val="0"/>
              </a:spcAft>
              <a:buNone/>
            </a:pPr>
            <a:r>
              <a:rPr lang="en-US" dirty="0" smtClean="0"/>
              <a:t>The video is basically super VGA. ["S" blocks on diagram]</a:t>
            </a:r>
          </a:p>
          <a:p>
            <a:pPr marL="0" lvl="0" indent="0" algn="l" rtl="0">
              <a:spcBef>
                <a:spcPts val="0"/>
              </a:spcBef>
              <a:spcAft>
                <a:spcPts val="0"/>
              </a:spcAft>
              <a:buNone/>
            </a:pPr>
            <a:r>
              <a:rPr lang="en-US" dirty="0" smtClean="0"/>
              <a:t>so if I set this up so each one of these lines of virtual cycles is five, </a:t>
            </a:r>
          </a:p>
          <a:p>
            <a:pPr marL="0" lvl="0" indent="0" algn="l" rtl="0">
              <a:spcBef>
                <a:spcPts val="0"/>
              </a:spcBef>
              <a:spcAft>
                <a:spcPts val="0"/>
              </a:spcAft>
              <a:buNone/>
            </a:pPr>
            <a:r>
              <a:rPr lang="en-US" dirty="0" smtClean="0"/>
              <a:t>then I get 38.4 kHz or 38.4  thousand lines per second. </a:t>
            </a:r>
          </a:p>
          <a:p>
            <a:pPr marL="0" lvl="0" indent="0" algn="l" rtl="0">
              <a:spcBef>
                <a:spcPts val="0"/>
              </a:spcBef>
              <a:spcAft>
                <a:spcPts val="0"/>
              </a:spcAft>
              <a:buNone/>
            </a:pPr>
            <a:r>
              <a:rPr lang="en-US" dirty="0" smtClean="0"/>
              <a:t>and that's very similar,</a:t>
            </a:r>
            <a:r>
              <a:rPr lang="en-US" baseline="0" dirty="0" smtClean="0"/>
              <a:t> </a:t>
            </a:r>
            <a:r>
              <a:rPr lang="en-US" dirty="0" smtClean="0"/>
              <a:t>1.3% away, from VGA. so most monitors are happy</a:t>
            </a:r>
          </a:p>
          <a:p>
            <a:pPr marL="0" lvl="0" indent="0" algn="l" rtl="0">
              <a:spcBef>
                <a:spcPts val="0"/>
              </a:spcBef>
              <a:spcAft>
                <a:spcPts val="0"/>
              </a:spcAft>
              <a:buNone/>
            </a:pPr>
            <a:r>
              <a:rPr lang="en-US" dirty="0" smtClean="0"/>
              <a:t>with that. Each one of these lines starts with a sync pulse that generates</a:t>
            </a:r>
          </a:p>
          <a:p>
            <a:pPr marL="0" lvl="0" indent="0" algn="l" rtl="0">
              <a:spcBef>
                <a:spcPts val="0"/>
              </a:spcBef>
              <a:spcAft>
                <a:spcPts val="0"/>
              </a:spcAft>
              <a:buNone/>
            </a:pPr>
            <a:r>
              <a:rPr lang="en-US" dirty="0" smtClean="0"/>
              <a:t>a horizontal sync, that the monitor latches onto. and then block one has this extra cycle</a:t>
            </a:r>
          </a:p>
          <a:p>
            <a:pPr marL="0" lvl="0" indent="0" algn="l" rtl="0">
              <a:spcBef>
                <a:spcPts val="0"/>
              </a:spcBef>
              <a:spcAft>
                <a:spcPts val="0"/>
              </a:spcAft>
              <a:buNone/>
            </a:pPr>
            <a:r>
              <a:rPr lang="en-US" dirty="0" smtClean="0"/>
              <a:t>[B] called a block cycle, and that just kind of makes sure it counts up which block it's on.  </a:t>
            </a:r>
          </a:p>
          <a:p>
            <a:pPr marL="0" lvl="0" indent="0" algn="l" rtl="0">
              <a:spcBef>
                <a:spcPts val="0"/>
              </a:spcBef>
              <a:spcAft>
                <a:spcPts val="0"/>
              </a:spcAft>
              <a:buNone/>
            </a:pPr>
            <a:endParaRPr lang="en-US" dirty="0" smtClean="0"/>
          </a:p>
          <a:p>
            <a:pPr marL="0" lvl="0" indent="0" algn="l" rtl="0">
              <a:spcBef>
                <a:spcPts val="0"/>
              </a:spcBef>
              <a:spcAft>
                <a:spcPts val="0"/>
              </a:spcAft>
              <a:buNone/>
            </a:pPr>
            <a:r>
              <a:rPr lang="en-US" dirty="0" smtClean="0"/>
              <a:t>Then  all of these  kind of cycle[-blocks] with numbers in them, </a:t>
            </a:r>
          </a:p>
          <a:p>
            <a:pPr marL="0" lvl="0" indent="0" algn="l" rtl="0">
              <a:spcBef>
                <a:spcPts val="0"/>
              </a:spcBef>
              <a:spcAft>
                <a:spcPts val="0"/>
              </a:spcAft>
              <a:buNone/>
            </a:pPr>
            <a:r>
              <a:rPr lang="en-US" dirty="0" smtClean="0"/>
              <a:t>each one of those are available to run 8080 machine code. In those </a:t>
            </a:r>
          </a:p>
          <a:p>
            <a:pPr marL="0" lvl="0" indent="0" algn="l" rtl="0">
              <a:spcBef>
                <a:spcPts val="0"/>
              </a:spcBef>
              <a:spcAft>
                <a:spcPts val="0"/>
              </a:spcAft>
              <a:buNone/>
            </a:pPr>
            <a:r>
              <a:rPr lang="en-US" dirty="0" smtClean="0"/>
              <a:t>15 virtual machine cycles you can run about six [8080] instructions. so you need</a:t>
            </a:r>
          </a:p>
          <a:p>
            <a:pPr marL="0" lvl="0" indent="0" algn="l" rtl="0">
              <a:spcBef>
                <a:spcPts val="0"/>
              </a:spcBef>
              <a:spcAft>
                <a:spcPts val="0"/>
              </a:spcAft>
              <a:buNone/>
            </a:pPr>
            <a:r>
              <a:rPr lang="en-US" dirty="0" smtClean="0"/>
              <a:t>one cycle to fetch and one or two cycles to execute, the actual byte codes of the 8080.</a:t>
            </a:r>
          </a:p>
          <a:p>
            <a:pPr marL="0" lvl="0" indent="0" algn="l" rtl="0">
              <a:spcBef>
                <a:spcPts val="0"/>
              </a:spcBef>
              <a:spcAft>
                <a:spcPts val="0"/>
              </a:spcAft>
              <a:buNone/>
            </a:pPr>
            <a:r>
              <a:rPr lang="en-US" dirty="0" smtClean="0"/>
              <a:t>So it comes out to about 60,000 instructions per second which is about 1/5 the speed of an 8080.</a:t>
            </a:r>
          </a:p>
          <a:p>
            <a:pPr marL="0" lvl="0" indent="0" algn="l" rtl="0">
              <a:spcBef>
                <a:spcPts val="0"/>
              </a:spcBef>
              <a:spcAft>
                <a:spcPts val="0"/>
              </a:spcAft>
              <a:buNone/>
            </a:pPr>
            <a:endParaRPr lang="en-US" dirty="0" smtClean="0"/>
          </a:p>
          <a:p>
            <a:pPr marL="0" lvl="0" indent="0" algn="l" rtl="0">
              <a:spcBef>
                <a:spcPts val="0"/>
              </a:spcBef>
              <a:spcAft>
                <a:spcPts val="0"/>
              </a:spcAft>
              <a:buNone/>
            </a:pPr>
            <a:r>
              <a:rPr lang="en-US" dirty="0" smtClean="0"/>
              <a:t>These blocks are set up to divide the thing further down. so each block has</a:t>
            </a:r>
          </a:p>
          <a:p>
            <a:pPr marL="0" lvl="0" indent="0" algn="l" rtl="0">
              <a:spcBef>
                <a:spcPts val="0"/>
              </a:spcBef>
              <a:spcAft>
                <a:spcPts val="0"/>
              </a:spcAft>
              <a:buNone/>
            </a:pPr>
            <a:r>
              <a:rPr lang="en-US" dirty="0" smtClean="0"/>
              <a:t>four lines in it. so you get 9593 blocks per second. so the serial is 9600 so</a:t>
            </a:r>
          </a:p>
          <a:p>
            <a:pPr marL="0" lvl="0" indent="0" algn="l" rtl="0">
              <a:spcBef>
                <a:spcPts val="0"/>
              </a:spcBef>
              <a:spcAft>
                <a:spcPts val="0"/>
              </a:spcAft>
              <a:buNone/>
            </a:pPr>
            <a:r>
              <a:rPr lang="en-US" dirty="0" smtClean="0"/>
              <a:t>that's close enough that works. the audio is sampled at 9.6 kHz so that's again</a:t>
            </a:r>
          </a:p>
          <a:p>
            <a:pPr marL="0" lvl="0" indent="0" algn="l" rtl="0">
              <a:spcBef>
                <a:spcPts val="0"/>
              </a:spcBef>
              <a:spcAft>
                <a:spcPts val="0"/>
              </a:spcAft>
              <a:buNone/>
            </a:pPr>
            <a:r>
              <a:rPr lang="en-US" dirty="0" smtClean="0"/>
              <a:t>done on that block level. And I do 160 of these blocks per frame, which is 60 Hz</a:t>
            </a:r>
          </a:p>
          <a:p>
            <a:pPr marL="0" lvl="0" indent="0" algn="l" rtl="0">
              <a:spcBef>
                <a:spcPts val="0"/>
              </a:spcBef>
              <a:spcAft>
                <a:spcPts val="0"/>
              </a:spcAft>
              <a:buNone/>
            </a:pPr>
            <a:r>
              <a:rPr lang="en-US" dirty="0" smtClean="0"/>
              <a:t>[the USA horizontal frame rate]. </a:t>
            </a:r>
          </a:p>
          <a:p>
            <a:pPr marL="0" lvl="0" indent="0" algn="l" rtl="0">
              <a:spcBef>
                <a:spcPts val="0"/>
              </a:spcBef>
              <a:spcAft>
                <a:spcPts val="0"/>
              </a:spcAft>
              <a:buNone/>
            </a:pPr>
            <a:endParaRPr lang="en-US" dirty="0" smtClean="0"/>
          </a:p>
          <a:p>
            <a:pPr marL="0" lvl="0" indent="0" algn="l" rtl="0">
              <a:spcBef>
                <a:spcPts val="0"/>
              </a:spcBef>
              <a:spcAft>
                <a:spcPts val="0"/>
              </a:spcAft>
              <a:buNone/>
            </a:pPr>
            <a:r>
              <a:rPr lang="en-US" dirty="0" smtClean="0"/>
              <a:t>So that's how the timing works. So [users] don't ever touch this, </a:t>
            </a:r>
          </a:p>
          <a:p>
            <a:pPr marL="0" lvl="0" indent="0" algn="l" rtl="0">
              <a:spcBef>
                <a:spcPts val="0"/>
              </a:spcBef>
              <a:spcAft>
                <a:spcPts val="0"/>
              </a:spcAft>
              <a:buNone/>
            </a:pPr>
            <a:r>
              <a:rPr lang="en-US" dirty="0" smtClean="0"/>
              <a:t>You just write the code to run as an 8080  and then these</a:t>
            </a:r>
          </a:p>
          <a:p>
            <a:pPr marL="0" lvl="0" indent="0" algn="l" rtl="0">
              <a:spcBef>
                <a:spcPts val="0"/>
              </a:spcBef>
              <a:spcAft>
                <a:spcPts val="0"/>
              </a:spcAft>
              <a:buNone/>
            </a:pPr>
            <a:r>
              <a:rPr lang="en-US" dirty="0" smtClean="0"/>
              <a:t>available 15 virtual machine cycles will execute that code. </a:t>
            </a:r>
          </a:p>
          <a:p>
            <a:pPr marL="0" lvl="0" indent="0" algn="l" rtl="0">
              <a:spcBef>
                <a:spcPts val="0"/>
              </a:spcBef>
              <a:spcAft>
                <a:spcPts val="0"/>
              </a:spcAft>
              <a:buNone/>
            </a:pPr>
            <a:endParaRPr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0"/>
        <p:cNvGrpSpPr/>
        <p:nvPr/>
      </p:nvGrpSpPr>
      <p:grpSpPr>
        <a:xfrm>
          <a:off x="0" y="0"/>
          <a:ext cx="0" cy="0"/>
          <a:chOff x="0" y="0"/>
          <a:chExt cx="0" cy="0"/>
        </a:xfrm>
      </p:grpSpPr>
      <p:sp>
        <p:nvSpPr>
          <p:cNvPr id="1211" name="Google Shape;1211;g34632729c3d_0_13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2" name="Google Shape;1212;g34632729c3d_0_1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So the warm start is going to have to set up this kind of virtual machine. [First] there's a software</a:t>
            </a:r>
          </a:p>
          <a:p>
            <a:pPr marL="0" lvl="0" indent="0" algn="l" rtl="0">
              <a:spcBef>
                <a:spcPts val="0"/>
              </a:spcBef>
              <a:spcAft>
                <a:spcPts val="0"/>
              </a:spcAft>
              <a:buNone/>
            </a:pPr>
            <a:r>
              <a:rPr lang="en-US" dirty="0" smtClean="0"/>
              <a:t>reset basically happening, where it clears the run state. So the hardware is running now.</a:t>
            </a:r>
          </a:p>
          <a:p>
            <a:pPr marL="0" lvl="0" indent="0" algn="l" rtl="0">
              <a:spcBef>
                <a:spcPts val="0"/>
              </a:spcBef>
              <a:spcAft>
                <a:spcPts val="0"/>
              </a:spcAft>
              <a:buNone/>
            </a:pPr>
            <a:endParaRPr lang="en-US" dirty="0" smtClean="0"/>
          </a:p>
          <a:p>
            <a:pPr marL="0" lvl="0" indent="0" algn="l" rtl="0">
              <a:spcBef>
                <a:spcPts val="0"/>
              </a:spcBef>
              <a:spcAft>
                <a:spcPts val="0"/>
              </a:spcAft>
              <a:buNone/>
            </a:pPr>
            <a:r>
              <a:rPr lang="en-US" dirty="0" smtClean="0"/>
              <a:t>[Then] I have this thing I call kernel mode. so I went a little bit further here, where I</a:t>
            </a:r>
          </a:p>
          <a:p>
            <a:pPr marL="0" lvl="0" indent="0" algn="l" rtl="0">
              <a:spcBef>
                <a:spcPts val="0"/>
              </a:spcBef>
              <a:spcAft>
                <a:spcPts val="0"/>
              </a:spcAft>
              <a:buNone/>
            </a:pPr>
            <a:r>
              <a:rPr lang="en-US" dirty="0" smtClean="0"/>
              <a:t>have 512k of memory, and I break it into eight banks. So bank zero is the [VGA] display and</a:t>
            </a:r>
          </a:p>
          <a:p>
            <a:pPr marL="0" lvl="0" indent="0" algn="l" rtl="0">
              <a:spcBef>
                <a:spcPts val="0"/>
              </a:spcBef>
              <a:spcAft>
                <a:spcPts val="0"/>
              </a:spcAft>
              <a:buNone/>
            </a:pPr>
            <a:r>
              <a:rPr lang="en-US" dirty="0" smtClean="0"/>
              <a:t>the other seven banks are assigned to seven separate [virtual 8080] CPUs. so bank number one is used for this</a:t>
            </a:r>
          </a:p>
          <a:p>
            <a:pPr marL="0" lvl="0" indent="0" algn="l" rtl="0">
              <a:spcBef>
                <a:spcPts val="0"/>
              </a:spcBef>
              <a:spcAft>
                <a:spcPts val="0"/>
              </a:spcAft>
              <a:buNone/>
            </a:pPr>
            <a:r>
              <a:rPr lang="en-US" dirty="0" smtClean="0"/>
              <a:t>kernel. I have this context switching that can happen, so that's all disabled [on warm start].</a:t>
            </a:r>
          </a:p>
          <a:p>
            <a:pPr marL="0" lvl="0" indent="0" algn="l" rtl="0">
              <a:spcBef>
                <a:spcPts val="0"/>
              </a:spcBef>
              <a:spcAft>
                <a:spcPts val="0"/>
              </a:spcAft>
              <a:buNone/>
            </a:pPr>
            <a:r>
              <a:rPr lang="en-US" dirty="0" smtClean="0"/>
              <a:t>I </a:t>
            </a:r>
            <a:r>
              <a:rPr lang="en-US" dirty="0" err="1" smtClean="0"/>
              <a:t>prefetch</a:t>
            </a:r>
            <a:r>
              <a:rPr lang="en-US" dirty="0" smtClean="0"/>
              <a:t> this instruction called </a:t>
            </a:r>
            <a:r>
              <a:rPr lang="en-US" dirty="0" err="1" smtClean="0"/>
              <a:t>copyROM</a:t>
            </a:r>
            <a:r>
              <a:rPr lang="en-US" dirty="0" smtClean="0"/>
              <a:t>, and I'll explain what that is. Then I reset the virtual program counter.</a:t>
            </a:r>
          </a:p>
          <a:p>
            <a:pPr marL="0" lvl="0" indent="0" algn="l" rtl="0">
              <a:spcBef>
                <a:spcPts val="0"/>
              </a:spcBef>
              <a:spcAft>
                <a:spcPts val="0"/>
              </a:spcAft>
              <a:buNone/>
            </a:pPr>
            <a:endParaRPr lang="en-US" dirty="0" smtClean="0"/>
          </a:p>
          <a:p>
            <a:pPr marL="0" lvl="0" indent="0" algn="l" rtl="0">
              <a:spcBef>
                <a:spcPts val="0"/>
              </a:spcBef>
              <a:spcAft>
                <a:spcPts val="0"/>
              </a:spcAft>
              <a:buNone/>
            </a:pPr>
            <a:r>
              <a:rPr lang="en-US" dirty="0" smtClean="0"/>
              <a:t>It's actually set to minus one, because it </a:t>
            </a:r>
            <a:r>
              <a:rPr lang="en-US" dirty="0" err="1" smtClean="0"/>
              <a:t>prefetches</a:t>
            </a:r>
            <a:r>
              <a:rPr lang="en-US" dirty="0" smtClean="0"/>
              <a:t> the next instruction and goes up to zero. and then I start the</a:t>
            </a:r>
          </a:p>
          <a:p>
            <a:pPr marL="0" lvl="0" indent="0" algn="l" rtl="0">
              <a:spcBef>
                <a:spcPts val="0"/>
              </a:spcBef>
              <a:spcAft>
                <a:spcPts val="0"/>
              </a:spcAft>
              <a:buNone/>
            </a:pPr>
            <a:r>
              <a:rPr lang="en-US" dirty="0" smtClean="0"/>
              <a:t>hardware abstraction layer by  calling this block sync [page]. So in that block of virtual machine cycles, I just call the code that runs that first one and then the whole timing takes over. Now the machine's running in this kind of next-layer up, which is this hardware abstraction layer of virtual machines.</a:t>
            </a:r>
          </a:p>
          <a:p>
            <a:pPr marL="0" lvl="0" indent="0" algn="l" rtl="0">
              <a:spcBef>
                <a:spcPts val="0"/>
              </a:spcBef>
              <a:spcAft>
                <a:spcPts val="0"/>
              </a:spcAft>
              <a:buNone/>
            </a:pPr>
            <a:endParaRPr lang="en-US" dirty="0" smtClean="0"/>
          </a:p>
          <a:p>
            <a:pPr marL="0" lvl="0" indent="0" algn="l" rtl="0">
              <a:spcBef>
                <a:spcPts val="0"/>
              </a:spcBef>
              <a:spcAft>
                <a:spcPts val="0"/>
              </a:spcAft>
              <a:buNone/>
            </a:pPr>
            <a:r>
              <a:rPr lang="en-US" dirty="0" smtClean="0"/>
              <a:t>The boot was running on the actual kind of hardware, and now [it's] running in this kind of virtual machine,</a:t>
            </a:r>
          </a:p>
          <a:p>
            <a:pPr marL="0" lvl="0" indent="0" algn="l" rtl="0">
              <a:spcBef>
                <a:spcPts val="0"/>
              </a:spcBef>
              <a:spcAft>
                <a:spcPts val="0"/>
              </a:spcAft>
              <a:buNone/>
            </a:pPr>
            <a:r>
              <a:rPr lang="en-US" dirty="0" smtClean="0"/>
              <a:t>so it's now moving into the 8080 code. From then on in, it's always fixed timing [per page], and the video signal starts to happen. That's when the VGA monitor is going to start to [see] sync. </a:t>
            </a:r>
            <a:endParaRPr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6"/>
        <p:cNvGrpSpPr/>
        <p:nvPr/>
      </p:nvGrpSpPr>
      <p:grpSpPr>
        <a:xfrm>
          <a:off x="0" y="0"/>
          <a:ext cx="0" cy="0"/>
          <a:chOff x="0" y="0"/>
          <a:chExt cx="0" cy="0"/>
        </a:xfrm>
      </p:grpSpPr>
      <p:sp>
        <p:nvSpPr>
          <p:cNvPr id="1217" name="Google Shape;1217;g34632729c3d_0_15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8" name="Google Shape;1218;g34632729c3d_0_1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I just want to  talk about this </a:t>
            </a:r>
            <a:r>
              <a:rPr lang="en-US" dirty="0" err="1" smtClean="0"/>
              <a:t>copyROM</a:t>
            </a:r>
            <a:r>
              <a:rPr lang="en-US" dirty="0" smtClean="0"/>
              <a:t>, this instruction is used a lot. </a:t>
            </a:r>
          </a:p>
          <a:p>
            <a:pPr marL="0" lvl="0" indent="0" algn="l" rtl="0">
              <a:spcBef>
                <a:spcPts val="0"/>
              </a:spcBef>
              <a:spcAft>
                <a:spcPts val="0"/>
              </a:spcAft>
              <a:buNone/>
            </a:pPr>
            <a:endParaRPr lang="en-US" dirty="0" smtClean="0"/>
          </a:p>
          <a:p>
            <a:pPr marL="0" lvl="0" indent="0" algn="l" rtl="0">
              <a:spcBef>
                <a:spcPts val="0"/>
              </a:spcBef>
              <a:spcAft>
                <a:spcPts val="0"/>
              </a:spcAft>
              <a:buNone/>
            </a:pPr>
            <a:r>
              <a:rPr lang="en-US" dirty="0" smtClean="0"/>
              <a:t>One of the issues with this Harvard architecture is that I have  the code</a:t>
            </a:r>
          </a:p>
          <a:p>
            <a:pPr marL="0" lvl="0" indent="0" algn="l" rtl="0">
              <a:spcBef>
                <a:spcPts val="0"/>
              </a:spcBef>
              <a:spcAft>
                <a:spcPts val="0"/>
              </a:spcAft>
              <a:buNone/>
            </a:pPr>
            <a:r>
              <a:rPr lang="en-US" dirty="0" smtClean="0"/>
              <a:t>in this program [ROM] memory, which is what actually runs on the machine. but I want to run 8080 machine code, that has to be copied into the RAM. And so I have a special instruction that allows me to copy from this second </a:t>
            </a:r>
          </a:p>
          <a:p>
            <a:pPr marL="0" lvl="0" indent="0" algn="l" rtl="0">
              <a:spcBef>
                <a:spcPts val="0"/>
              </a:spcBef>
              <a:spcAft>
                <a:spcPts val="0"/>
              </a:spcAft>
              <a:buNone/>
            </a:pPr>
            <a:r>
              <a:rPr lang="en-US" dirty="0" smtClean="0"/>
              <a:t>bank of [ROM] memory. I can copy [from] there into any of these [virtual] CPU kind of locations. </a:t>
            </a:r>
          </a:p>
          <a:p>
            <a:pPr marL="0" lvl="0" indent="0" algn="l" rtl="0">
              <a:spcBef>
                <a:spcPts val="0"/>
              </a:spcBef>
              <a:spcAft>
                <a:spcPts val="0"/>
              </a:spcAft>
              <a:buNone/>
            </a:pPr>
            <a:r>
              <a:rPr lang="en-US" smtClean="0"/>
              <a:t>so that's a </a:t>
            </a:r>
            <a:r>
              <a:rPr lang="en-US" dirty="0" smtClean="0"/>
              <a:t>special instruction, and I call it </a:t>
            </a:r>
            <a:r>
              <a:rPr lang="en-US" dirty="0" err="1" smtClean="0"/>
              <a:t>copyROM</a:t>
            </a:r>
            <a:r>
              <a:rPr lang="en-US" dirty="0" smtClean="0"/>
              <a:t>. and so there's a lot of stuff [to consider].</a:t>
            </a:r>
          </a:p>
          <a:p>
            <a:pPr marL="0" lvl="0" indent="0" algn="l" rtl="0">
              <a:spcBef>
                <a:spcPts val="0"/>
              </a:spcBef>
              <a:spcAft>
                <a:spcPts val="0"/>
              </a:spcAft>
              <a:buNone/>
            </a:pPr>
            <a:endParaRPr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0"/>
        <p:cNvGrpSpPr/>
        <p:nvPr/>
      </p:nvGrpSpPr>
      <p:grpSpPr>
        <a:xfrm>
          <a:off x="0" y="0"/>
          <a:ext cx="0" cy="0"/>
          <a:chOff x="0" y="0"/>
          <a:chExt cx="0" cy="0"/>
        </a:xfrm>
      </p:grpSpPr>
      <p:sp>
        <p:nvSpPr>
          <p:cNvPr id="1241" name="Google Shape;1241;g34632729c3d_0_3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2" name="Google Shape;1242;g34632729c3d_0_3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So this cold storage area contains all the 8080 code and I'll go through this kind of quickly. </a:t>
            </a:r>
          </a:p>
          <a:p>
            <a:pPr marL="0" lvl="0" indent="0" algn="l" rtl="0">
              <a:spcBef>
                <a:spcPts val="0"/>
              </a:spcBef>
              <a:spcAft>
                <a:spcPts val="0"/>
              </a:spcAft>
              <a:buNone/>
            </a:pPr>
            <a:endParaRPr lang="en-US" dirty="0" smtClean="0"/>
          </a:p>
          <a:p>
            <a:pPr marL="0" lvl="0" indent="0" algn="l" rtl="0">
              <a:spcBef>
                <a:spcPts val="0"/>
              </a:spcBef>
              <a:spcAft>
                <a:spcPts val="0"/>
              </a:spcAft>
              <a:buNone/>
            </a:pPr>
            <a:r>
              <a:rPr lang="en-US" dirty="0" smtClean="0"/>
              <a:t>But basically there's a bootstrap code, there's code that runs this RAM disk. </a:t>
            </a:r>
            <a:r>
              <a:rPr lang="en-US" dirty="0" err="1" smtClean="0"/>
              <a:t>i</a:t>
            </a:r>
            <a:r>
              <a:rPr lang="en-US" dirty="0" smtClean="0"/>
              <a:t> have this kind</a:t>
            </a:r>
          </a:p>
          <a:p>
            <a:pPr marL="0" lvl="0" indent="0" algn="l" rtl="0">
              <a:spcBef>
                <a:spcPts val="0"/>
              </a:spcBef>
              <a:spcAft>
                <a:spcPts val="0"/>
              </a:spcAft>
              <a:buNone/>
            </a:pPr>
            <a:r>
              <a:rPr lang="en-US" dirty="0" smtClean="0"/>
              <a:t>of micro kernel,</a:t>
            </a:r>
            <a:r>
              <a:rPr lang="en-US" baseline="0" dirty="0" smtClean="0"/>
              <a:t> </a:t>
            </a:r>
            <a:r>
              <a:rPr lang="en-US" dirty="0" smtClean="0"/>
              <a:t>and then there's a monitor code as well. I have some system libraries I can use. and then I have like a B drive, which contains all the CP/M utility [programs]. so again that's in this cold storage ROM, and it can be copied over and then look like an actual kind of B drive that's full of 8080 code.</a:t>
            </a:r>
          </a:p>
          <a:p>
            <a:pPr marL="0" lvl="0" indent="0" algn="l" rtl="0">
              <a:spcBef>
                <a:spcPts val="0"/>
              </a:spcBef>
              <a:spcAft>
                <a:spcPts val="0"/>
              </a:spcAft>
              <a:buNone/>
            </a:pPr>
            <a:endParaRPr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6"/>
        <p:cNvGrpSpPr/>
        <p:nvPr/>
      </p:nvGrpSpPr>
      <p:grpSpPr>
        <a:xfrm>
          <a:off x="0" y="0"/>
          <a:ext cx="0" cy="0"/>
          <a:chOff x="0" y="0"/>
          <a:chExt cx="0" cy="0"/>
        </a:xfrm>
      </p:grpSpPr>
      <p:sp>
        <p:nvSpPr>
          <p:cNvPr id="1247" name="Google Shape;1247;g347105fdc3a_1_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8" name="Google Shape;1248;g347105fdc3a_1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So the bootstrap in its cold storage page zero, gets copied to RAM page zero.</a:t>
            </a:r>
          </a:p>
          <a:p>
            <a:pPr marL="0" lvl="0" indent="0" algn="l" rtl="0">
              <a:spcBef>
                <a:spcPts val="0"/>
              </a:spcBef>
              <a:spcAft>
                <a:spcPts val="0"/>
              </a:spcAft>
              <a:buNone/>
            </a:pPr>
            <a:r>
              <a:rPr lang="en-US" dirty="0" smtClean="0"/>
              <a:t>and then it starts running the code from location zero. so now what's booting</a:t>
            </a:r>
          </a:p>
          <a:p>
            <a:pPr marL="0" lvl="0" indent="0" algn="l" rtl="0">
              <a:spcBef>
                <a:spcPts val="0"/>
              </a:spcBef>
              <a:spcAft>
                <a:spcPts val="0"/>
              </a:spcAft>
              <a:buNone/>
            </a:pPr>
            <a:r>
              <a:rPr lang="en-US" dirty="0" smtClean="0"/>
              <a:t>up is an actual 8080. and it's starting from zero, which is the normal way it resets. </a:t>
            </a:r>
          </a:p>
          <a:p>
            <a:pPr marL="0" lvl="0" indent="0" algn="l" rtl="0">
              <a:spcBef>
                <a:spcPts val="0"/>
              </a:spcBef>
              <a:spcAft>
                <a:spcPts val="0"/>
              </a:spcAft>
              <a:buNone/>
            </a:pPr>
            <a:r>
              <a:rPr lang="en-US" dirty="0" smtClean="0"/>
              <a:t>And it's running the code in this sort of virtual CPU.</a:t>
            </a:r>
          </a:p>
          <a:p>
            <a:pPr marL="0" lvl="0" indent="0" algn="l" rtl="0">
              <a:spcBef>
                <a:spcPts val="0"/>
              </a:spcBef>
              <a:spcAft>
                <a:spcPts val="0"/>
              </a:spcAft>
              <a:buNone/>
            </a:pPr>
            <a:endParaRPr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1"/>
        <p:cNvGrpSpPr/>
        <p:nvPr/>
      </p:nvGrpSpPr>
      <p:grpSpPr>
        <a:xfrm>
          <a:off x="0" y="0"/>
          <a:ext cx="0" cy="0"/>
          <a:chOff x="0" y="0"/>
          <a:chExt cx="0" cy="0"/>
        </a:xfrm>
      </p:grpSpPr>
      <p:sp>
        <p:nvSpPr>
          <p:cNvPr id="1262" name="Google Shape;1262;g34632729c3d_0_36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3" name="Google Shape;1263;g34632729c3d_0_3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 and that bootstrap code, starts basically with that copy ROM resetting that virtual program counter.</a:t>
            </a:r>
          </a:p>
          <a:p>
            <a:pPr marL="0" lvl="0" indent="0" algn="l" rtl="0">
              <a:spcBef>
                <a:spcPts val="0"/>
              </a:spcBef>
              <a:spcAft>
                <a:spcPts val="0"/>
              </a:spcAft>
              <a:buNone/>
            </a:pPr>
            <a:r>
              <a:rPr lang="en-US" dirty="0" smtClean="0"/>
              <a:t>and then that that code will then fork, based on a CPU ID. so I have</a:t>
            </a:r>
          </a:p>
          <a:p>
            <a:pPr marL="0" lvl="0" indent="0" algn="l" rtl="0">
              <a:spcBef>
                <a:spcPts val="0"/>
              </a:spcBef>
              <a:spcAft>
                <a:spcPts val="0"/>
              </a:spcAft>
              <a:buNone/>
            </a:pPr>
            <a:r>
              <a:rPr lang="en-US" dirty="0" smtClean="0"/>
              <a:t>these seven [other] banks and each bank maps to a specific CPU that's going to run, and</a:t>
            </a:r>
          </a:p>
          <a:p>
            <a:pPr marL="0" lvl="0" indent="0" algn="l" rtl="0">
              <a:spcBef>
                <a:spcPts val="0"/>
              </a:spcBef>
              <a:spcAft>
                <a:spcPts val="0"/>
              </a:spcAft>
              <a:buNone/>
            </a:pPr>
            <a:r>
              <a:rPr lang="en-US" dirty="0" smtClean="0"/>
              <a:t>it context switches between them. </a:t>
            </a:r>
          </a:p>
          <a:p>
            <a:pPr marL="0" lvl="0" indent="0" algn="l" rtl="0">
              <a:spcBef>
                <a:spcPts val="0"/>
              </a:spcBef>
              <a:spcAft>
                <a:spcPts val="0"/>
              </a:spcAft>
              <a:buNone/>
            </a:pPr>
            <a:endParaRPr lang="en-US" dirty="0" smtClean="0"/>
          </a:p>
          <a:p>
            <a:pPr marL="0" lvl="0" indent="0" algn="l" rtl="0">
              <a:spcBef>
                <a:spcPts val="0"/>
              </a:spcBef>
              <a:spcAft>
                <a:spcPts val="0"/>
              </a:spcAft>
              <a:buNone/>
            </a:pPr>
            <a:r>
              <a:rPr lang="en-US" dirty="0" smtClean="0"/>
              <a:t>So if it's a zero it's going to boot everything,</a:t>
            </a:r>
          </a:p>
          <a:p>
            <a:pPr marL="0" lvl="0" indent="0" algn="l" rtl="0">
              <a:spcBef>
                <a:spcPts val="0"/>
              </a:spcBef>
              <a:spcAft>
                <a:spcPts val="0"/>
              </a:spcAft>
              <a:buNone/>
            </a:pPr>
            <a:r>
              <a:rPr lang="en-US" dirty="0" smtClean="0"/>
              <a:t>a one will boot this kernel mode. Two and three will boot up CP/M,</a:t>
            </a:r>
          </a:p>
          <a:p>
            <a:pPr marL="0" lvl="0" indent="0" algn="l" rtl="0">
              <a:spcBef>
                <a:spcPts val="0"/>
              </a:spcBef>
              <a:spcAft>
                <a:spcPts val="0"/>
              </a:spcAft>
              <a:buNone/>
            </a:pPr>
            <a:r>
              <a:rPr lang="en-US" dirty="0" smtClean="0"/>
              <a:t>one instance that's running that's showing the [video] display, and then one instance that runs</a:t>
            </a:r>
          </a:p>
          <a:p>
            <a:pPr marL="0" lvl="0" indent="0" algn="l" rtl="0">
              <a:spcBef>
                <a:spcPts val="0"/>
              </a:spcBef>
              <a:spcAft>
                <a:spcPts val="0"/>
              </a:spcAft>
              <a:buNone/>
            </a:pPr>
            <a:r>
              <a:rPr lang="en-US" dirty="0" smtClean="0"/>
              <a:t>[using] the serial interface. so there's two instances of CP/M running. and</a:t>
            </a:r>
          </a:p>
          <a:p>
            <a:pPr marL="0" lvl="0" indent="0" algn="l" rtl="0">
              <a:spcBef>
                <a:spcPts val="0"/>
              </a:spcBef>
              <a:spcAft>
                <a:spcPts val="0"/>
              </a:spcAft>
              <a:buNone/>
            </a:pPr>
            <a:r>
              <a:rPr lang="en-US" dirty="0" smtClean="0"/>
              <a:t>then four through seven run this RAM disk. [Note: these are all 8080 code I think. - Herb]</a:t>
            </a:r>
          </a:p>
          <a:p>
            <a:pPr marL="0" lvl="0" indent="0" algn="l" rtl="0">
              <a:spcBef>
                <a:spcPts val="0"/>
              </a:spcBef>
              <a:spcAft>
                <a:spcPts val="0"/>
              </a:spcAft>
              <a:buNone/>
            </a:pPr>
            <a:endParaRPr lang="en-US" dirty="0" smtClean="0"/>
          </a:p>
          <a:p>
            <a:pPr marL="0" lvl="0" indent="0" algn="l" rtl="0">
              <a:spcBef>
                <a:spcPts val="0"/>
              </a:spcBef>
              <a:spcAft>
                <a:spcPts val="0"/>
              </a:spcAft>
              <a:buNone/>
            </a:pPr>
            <a:r>
              <a:rPr lang="en-US" dirty="0" smtClean="0"/>
              <a:t>So the thing about the RAM disk is, if your machine crashes it could</a:t>
            </a:r>
          </a:p>
          <a:p>
            <a:pPr marL="0" lvl="0" indent="0" algn="l" rtl="0">
              <a:spcBef>
                <a:spcPts val="0"/>
              </a:spcBef>
              <a:spcAft>
                <a:spcPts val="0"/>
              </a:spcAft>
              <a:buNone/>
            </a:pPr>
            <a:r>
              <a:rPr lang="en-US" dirty="0" smtClean="0"/>
              <a:t>write all over the RAM. so by doing this segmentation where I have separate CPUs,</a:t>
            </a:r>
          </a:p>
          <a:p>
            <a:pPr marL="0" lvl="0" indent="0" algn="l" rtl="0">
              <a:spcBef>
                <a:spcPts val="0"/>
              </a:spcBef>
              <a:spcAft>
                <a:spcPts val="0"/>
              </a:spcAft>
              <a:buNone/>
            </a:pPr>
            <a:r>
              <a:rPr lang="en-US" dirty="0" smtClean="0"/>
              <a:t>you can crash your program and it's never going to touch the RAM disk, because that's a separate program that's</a:t>
            </a:r>
          </a:p>
          <a:p>
            <a:pPr marL="0" lvl="0" indent="0" algn="l" rtl="0">
              <a:spcBef>
                <a:spcPts val="0"/>
              </a:spcBef>
              <a:spcAft>
                <a:spcPts val="0"/>
              </a:spcAft>
              <a:buNone/>
            </a:pPr>
            <a:r>
              <a:rPr lang="en-US" dirty="0" smtClean="0"/>
              <a:t>running. You can do it by messing with [power cycling] and kind of crashing hard enough. </a:t>
            </a:r>
          </a:p>
          <a:p>
            <a:pPr marL="0" lvl="0" indent="0" algn="l" rtl="0">
              <a:spcBef>
                <a:spcPts val="0"/>
              </a:spcBef>
              <a:spcAft>
                <a:spcPts val="0"/>
              </a:spcAft>
              <a:buNone/>
            </a:pPr>
            <a:endParaRPr lang="en-US" dirty="0" smtClean="0"/>
          </a:p>
          <a:p>
            <a:pPr marL="0" lvl="0" indent="0" algn="l" rtl="0">
              <a:spcBef>
                <a:spcPts val="0"/>
              </a:spcBef>
              <a:spcAft>
                <a:spcPts val="0"/>
              </a:spcAft>
              <a:buNone/>
            </a:pPr>
            <a:r>
              <a:rPr lang="en-US" dirty="0" smtClean="0"/>
              <a:t>But [otherwise] it's  a cheap way of doing protected memory with a bunch of TTL chips.</a:t>
            </a:r>
          </a:p>
          <a:p>
            <a:pPr marL="0" lvl="0" indent="0" algn="l" rtl="0">
              <a:spcBef>
                <a:spcPts val="0"/>
              </a:spcBef>
              <a:spcAft>
                <a:spcPts val="0"/>
              </a:spcAft>
              <a:buNone/>
            </a:pPr>
            <a:r>
              <a:rPr lang="en-US" dirty="0" smtClean="0"/>
              <a:t>Then there's a sort of fake CPU 8 which will run this [8080] monitor [code].</a:t>
            </a:r>
          </a:p>
          <a:p>
            <a:pPr marL="0" lvl="0" indent="0" algn="l" rtl="0">
              <a:spcBef>
                <a:spcPts val="0"/>
              </a:spcBef>
              <a:spcAft>
                <a:spcPts val="0"/>
              </a:spcAft>
              <a:buNone/>
            </a:pPr>
            <a:endParaRPr lang="en-US" dirty="0" smtClean="0"/>
          </a:p>
          <a:p>
            <a:pPr marL="0" lvl="0" indent="0" algn="l" rtl="0">
              <a:spcBef>
                <a:spcPts val="0"/>
              </a:spcBef>
              <a:spcAft>
                <a:spcPts val="0"/>
              </a:spcAft>
              <a:buNone/>
            </a:pPr>
            <a:r>
              <a:rPr lang="en-US" dirty="0" smtClean="0"/>
              <a:t>So what I do, is when it boots up, what that warm start does, it's going to initiate one of these CPUs with ID 0 </a:t>
            </a:r>
          </a:p>
          <a:p>
            <a:pPr marL="0" lvl="0" indent="0" algn="l" rtl="0">
              <a:spcBef>
                <a:spcPts val="0"/>
              </a:spcBef>
              <a:spcAft>
                <a:spcPts val="0"/>
              </a:spcAft>
              <a:buNone/>
            </a:pPr>
            <a:r>
              <a:rPr lang="en-US" dirty="0" smtClean="0"/>
              <a:t>which tells the machine to boot everything. </a:t>
            </a:r>
            <a:endParaRPr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8"/>
        <p:cNvGrpSpPr/>
        <p:nvPr/>
      </p:nvGrpSpPr>
      <p:grpSpPr>
        <a:xfrm>
          <a:off x="0" y="0"/>
          <a:ext cx="0" cy="0"/>
          <a:chOff x="0" y="0"/>
          <a:chExt cx="0" cy="0"/>
        </a:xfrm>
      </p:grpSpPr>
      <p:sp>
        <p:nvSpPr>
          <p:cNvPr id="1269" name="Google Shape;1269;g34632729c3d_0_37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0" name="Google Shape;1270;g34632729c3d_0_3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 and that “boot-all” will basically run a loop. so this is where it gets a little bit complicated.</a:t>
            </a:r>
          </a:p>
          <a:p>
            <a:pPr marL="0" lvl="0" indent="0" algn="l" rtl="0">
              <a:spcBef>
                <a:spcPts val="0"/>
              </a:spcBef>
              <a:spcAft>
                <a:spcPts val="0"/>
              </a:spcAft>
              <a:buNone/>
            </a:pPr>
            <a:endParaRPr lang="en-US" dirty="0" smtClean="0"/>
          </a:p>
          <a:p>
            <a:pPr marL="0" lvl="0" indent="0" algn="l" rtl="0">
              <a:spcBef>
                <a:spcPts val="0"/>
              </a:spcBef>
              <a:spcAft>
                <a:spcPts val="0"/>
              </a:spcAft>
              <a:buNone/>
            </a:pPr>
            <a:r>
              <a:rPr lang="en-US" dirty="0" smtClean="0"/>
              <a:t>So you've booted up the actual hardware, it's now running this virtual machine. that first warm</a:t>
            </a:r>
          </a:p>
          <a:p>
            <a:pPr marL="0" lvl="0" indent="0" algn="l" rtl="0">
              <a:spcBef>
                <a:spcPts val="0"/>
              </a:spcBef>
              <a:spcAft>
                <a:spcPts val="0"/>
              </a:spcAft>
              <a:buNone/>
            </a:pPr>
            <a:r>
              <a:rPr lang="en-US" dirty="0" smtClean="0"/>
              <a:t>start will start this CPU zero, which will basically start one of these CPUs,</a:t>
            </a:r>
          </a:p>
          <a:p>
            <a:pPr marL="0" lvl="0" indent="0" algn="l" rtl="0">
              <a:spcBef>
                <a:spcPts val="0"/>
              </a:spcBef>
              <a:spcAft>
                <a:spcPts val="0"/>
              </a:spcAft>
              <a:buNone/>
            </a:pPr>
            <a:r>
              <a:rPr lang="en-US" dirty="0" smtClean="0"/>
              <a:t>that then tells the other CPUs to boot up. so CPU one starts and it's telling</a:t>
            </a:r>
          </a:p>
          <a:p>
            <a:pPr marL="0" lvl="0" indent="0" algn="l" rtl="0">
              <a:spcBef>
                <a:spcPts val="0"/>
              </a:spcBef>
              <a:spcAft>
                <a:spcPts val="0"/>
              </a:spcAft>
              <a:buNone/>
            </a:pPr>
            <a:r>
              <a:rPr lang="en-US" dirty="0" smtClean="0"/>
              <a:t>all the other CPUs to start up. it does this </a:t>
            </a:r>
            <a:r>
              <a:rPr lang="en-US" dirty="0" err="1" smtClean="0"/>
              <a:t>copyROM</a:t>
            </a:r>
            <a:r>
              <a:rPr lang="en-US" dirty="0" smtClean="0"/>
              <a:t> so it basically copies</a:t>
            </a:r>
          </a:p>
          <a:p>
            <a:pPr marL="0" lvl="0" indent="0" algn="l" rtl="0">
              <a:spcBef>
                <a:spcPts val="0"/>
              </a:spcBef>
              <a:spcAft>
                <a:spcPts val="0"/>
              </a:spcAft>
              <a:buNone/>
            </a:pPr>
            <a:r>
              <a:rPr lang="en-US" dirty="0" smtClean="0"/>
              <a:t>this kernel code that it's going to run, and then it boots that. and it clears its memory and then it</a:t>
            </a:r>
          </a:p>
          <a:p>
            <a:pPr marL="0" lvl="0" indent="0" algn="l" rtl="0">
              <a:spcBef>
                <a:spcPts val="0"/>
              </a:spcBef>
              <a:spcAft>
                <a:spcPts val="0"/>
              </a:spcAft>
              <a:buNone/>
            </a:pPr>
            <a:r>
              <a:rPr lang="en-US" dirty="0" smtClean="0"/>
              <a:t>sets this context.</a:t>
            </a:r>
          </a:p>
          <a:p>
            <a:pPr marL="0" lvl="0" indent="0" algn="l" rtl="0">
              <a:spcBef>
                <a:spcPts val="0"/>
              </a:spcBef>
              <a:spcAft>
                <a:spcPts val="0"/>
              </a:spcAft>
              <a:buNone/>
            </a:pPr>
            <a:endParaRPr lang="en-US" dirty="0" smtClean="0"/>
          </a:p>
          <a:p>
            <a:pPr marL="0" lvl="0" indent="0" algn="l" rtl="0">
              <a:spcBef>
                <a:spcPts val="0"/>
              </a:spcBef>
              <a:spcAft>
                <a:spcPts val="0"/>
              </a:spcAft>
              <a:buNone/>
            </a:pPr>
            <a:r>
              <a:rPr lang="en-US" dirty="0" smtClean="0"/>
              <a:t>So this thing  actually does context switching between these different CPUs and it goes 1 2 3 four,</a:t>
            </a:r>
          </a:p>
          <a:p>
            <a:pPr marL="0" lvl="0" indent="0" algn="l" rtl="0">
              <a:spcBef>
                <a:spcPts val="0"/>
              </a:spcBef>
              <a:spcAft>
                <a:spcPts val="0"/>
              </a:spcAft>
              <a:buNone/>
            </a:pPr>
            <a:r>
              <a:rPr lang="en-US" dirty="0" smtClean="0"/>
              <a:t>and then the next block has 1 2 3 five, then six, and then seven. so four five six seven are actually the quad, almost like quadrants of a disk. and then one is this kernel, two and three are the CP/M instances. so it's just scanning around [blocks]. </a:t>
            </a:r>
          </a:p>
          <a:p>
            <a:pPr marL="0" lvl="0" indent="0" algn="l" rtl="0">
              <a:spcBef>
                <a:spcPts val="0"/>
              </a:spcBef>
              <a:spcAft>
                <a:spcPts val="0"/>
              </a:spcAft>
              <a:buNone/>
            </a:pPr>
            <a:endParaRPr lang="en-US" dirty="0" smtClean="0"/>
          </a:p>
          <a:p>
            <a:pPr marL="0" lvl="0" indent="0" algn="l" rtl="0">
              <a:spcBef>
                <a:spcPts val="0"/>
              </a:spcBef>
              <a:spcAft>
                <a:spcPts val="0"/>
              </a:spcAft>
              <a:buNone/>
            </a:pPr>
            <a:r>
              <a:rPr lang="en-US" dirty="0" smtClean="0"/>
              <a:t>But now that the first CPU started up, now all the CPUs are going to start running.</a:t>
            </a:r>
          </a:p>
          <a:p>
            <a:pPr marL="0" lvl="0" indent="0" algn="l" rtl="0">
              <a:spcBef>
                <a:spcPts val="0"/>
              </a:spcBef>
              <a:spcAft>
                <a:spcPts val="0"/>
              </a:spcAft>
              <a:buNone/>
            </a:pPr>
            <a:r>
              <a:rPr lang="en-US" dirty="0" smtClean="0"/>
              <a:t>And then this kernel has an event loop so it's listening for the other CPUs.</a:t>
            </a:r>
            <a:endParaRPr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4"/>
        <p:cNvGrpSpPr/>
        <p:nvPr/>
      </p:nvGrpSpPr>
      <p:grpSpPr>
        <a:xfrm>
          <a:off x="0" y="0"/>
          <a:ext cx="0" cy="0"/>
          <a:chOff x="0" y="0"/>
          <a:chExt cx="0" cy="0"/>
        </a:xfrm>
      </p:grpSpPr>
      <p:sp>
        <p:nvSpPr>
          <p:cNvPr id="1275" name="Google Shape;1275;g12ef2ad5a8e_0_18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6" name="Google Shape;1276;g12ef2ad5a8e_0_1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So this is actually the software stack. </a:t>
            </a:r>
          </a:p>
          <a:p>
            <a:pPr marL="0" lvl="0" indent="0" algn="l" rtl="0">
              <a:spcBef>
                <a:spcPts val="0"/>
              </a:spcBef>
              <a:spcAft>
                <a:spcPts val="0"/>
              </a:spcAft>
              <a:buNone/>
            </a:pPr>
            <a:endParaRPr lang="en-US" dirty="0" smtClean="0"/>
          </a:p>
          <a:p>
            <a:pPr marL="0" lvl="0" indent="0" algn="l" rtl="0">
              <a:spcBef>
                <a:spcPts val="0"/>
              </a:spcBef>
              <a:spcAft>
                <a:spcPts val="0"/>
              </a:spcAft>
              <a:buNone/>
            </a:pPr>
            <a:r>
              <a:rPr lang="en-US" dirty="0" smtClean="0"/>
              <a:t>You've got the hardware [layer] with the interfaces. [Next there's] this hardware abstraction layer that starts running, and that's doing all of this timing, basically bit banging these interfaces. and then it's running this virtual machine, but your program doesn't necessarily have to run on that. This micro kernel [layer] runs, it's basically</a:t>
            </a:r>
          </a:p>
          <a:p>
            <a:pPr marL="0" lvl="0" indent="0" algn="l" rtl="0">
              <a:spcBef>
                <a:spcPts val="0"/>
              </a:spcBef>
              <a:spcAft>
                <a:spcPts val="0"/>
              </a:spcAft>
              <a:buNone/>
            </a:pPr>
            <a:r>
              <a:rPr lang="en-US" dirty="0" smtClean="0"/>
              <a:t>talking to the hardware. and then you have your CP/M which talks to this [lower] kernel [layer],</a:t>
            </a:r>
          </a:p>
          <a:p>
            <a:pPr marL="0" lvl="0" indent="0" algn="l" rtl="0">
              <a:spcBef>
                <a:spcPts val="0"/>
              </a:spcBef>
              <a:spcAft>
                <a:spcPts val="0"/>
              </a:spcAft>
              <a:buNone/>
            </a:pPr>
            <a:r>
              <a:rPr lang="en-US" dirty="0" smtClean="0"/>
              <a:t>and so [the kernel] talks to the disk [and other virtual devices]. </a:t>
            </a:r>
          </a:p>
          <a:p>
            <a:pPr marL="0" lvl="0" indent="0" algn="l" rtl="0">
              <a:spcBef>
                <a:spcPts val="0"/>
              </a:spcBef>
              <a:spcAft>
                <a:spcPts val="0"/>
              </a:spcAft>
              <a:buNone/>
            </a:pPr>
            <a:endParaRPr lang="en-US" dirty="0" smtClean="0"/>
          </a:p>
          <a:p>
            <a:pPr marL="0" lvl="0" indent="0" algn="l" rtl="0">
              <a:spcBef>
                <a:spcPts val="0"/>
              </a:spcBef>
              <a:spcAft>
                <a:spcPts val="0"/>
              </a:spcAft>
              <a:buNone/>
            </a:pPr>
            <a:r>
              <a:rPr lang="en-US" dirty="0" smtClean="0"/>
              <a:t>So this is a way of doing this memory segmentation and </a:t>
            </a:r>
          </a:p>
          <a:p>
            <a:pPr marL="0" lvl="0" indent="0" algn="l" rtl="0">
              <a:spcBef>
                <a:spcPts val="0"/>
              </a:spcBef>
              <a:spcAft>
                <a:spcPts val="0"/>
              </a:spcAft>
              <a:buNone/>
            </a:pPr>
            <a:r>
              <a:rPr lang="en-US" dirty="0" smtClean="0"/>
              <a:t>management, to make sure you can't crash and mess up the RAM disk.</a:t>
            </a:r>
          </a:p>
          <a:p>
            <a:pPr marL="0" lvl="0" indent="0" algn="l" rtl="0">
              <a:spcBef>
                <a:spcPts val="0"/>
              </a:spcBef>
              <a:spcAft>
                <a:spcPts val="0"/>
              </a:spcAft>
              <a:buNone/>
            </a:pPr>
            <a:r>
              <a:rPr lang="en-US" dirty="0" smtClean="0"/>
              <a:t>Each of the CP/Ms talks to this kernel which passes messages to and fro. </a:t>
            </a:r>
          </a:p>
          <a:p>
            <a:pPr marL="0" lvl="0" indent="0" algn="l" rtl="0">
              <a:spcBef>
                <a:spcPts val="0"/>
              </a:spcBef>
              <a:spcAft>
                <a:spcPts val="0"/>
              </a:spcAft>
              <a:buNone/>
            </a:pPr>
            <a:r>
              <a:rPr lang="en-US" dirty="0" smtClean="0"/>
              <a:t>Then the [8080] application will run on top of this.</a:t>
            </a:r>
            <a:endParaRPr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0"/>
        <p:cNvGrpSpPr/>
        <p:nvPr/>
      </p:nvGrpSpPr>
      <p:grpSpPr>
        <a:xfrm>
          <a:off x="0" y="0"/>
          <a:ext cx="0" cy="0"/>
          <a:chOff x="0" y="0"/>
          <a:chExt cx="0" cy="0"/>
        </a:xfrm>
      </p:grpSpPr>
      <p:sp>
        <p:nvSpPr>
          <p:cNvPr id="1301" name="Google Shape;1301;g34632729c3d_0_28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2" name="Google Shape;1302;g34632729c3d_0_2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But there is also a mode where you can actually run directly on this hardware abstraction. You just have this one CPU that runs [what I] call that kernel mode. And that's if you're running a game, that's how you'd run that. But when [the machine] boots up it boots up all of these layers and gets [to] CP/M.</a:t>
            </a:r>
            <a:endParaRPr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7"/>
        <p:cNvGrpSpPr/>
        <p:nvPr/>
      </p:nvGrpSpPr>
      <p:grpSpPr>
        <a:xfrm>
          <a:off x="0" y="0"/>
          <a:ext cx="0" cy="0"/>
          <a:chOff x="0" y="0"/>
          <a:chExt cx="0" cy="0"/>
        </a:xfrm>
      </p:grpSpPr>
      <p:sp>
        <p:nvSpPr>
          <p:cNvPr id="1318" name="Google Shape;1318;g22bbce6a1ae_0_99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9" name="Google Shape;1319;g22bbce6a1ae_0_9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So this an example of how [</a:t>
            </a:r>
            <a:r>
              <a:rPr lang="en-US" dirty="0" err="1" smtClean="0"/>
              <a:t>RAMdisk</a:t>
            </a:r>
            <a:r>
              <a:rPr lang="en-US" dirty="0" smtClean="0"/>
              <a:t>] CPU 4 is set up. So I'm not sure if [this graphic] makes any sense. </a:t>
            </a:r>
          </a:p>
          <a:p>
            <a:pPr marL="0" lvl="0" indent="0" algn="l" rtl="0">
              <a:spcBef>
                <a:spcPts val="0"/>
              </a:spcBef>
              <a:spcAft>
                <a:spcPts val="0"/>
              </a:spcAft>
              <a:buNone/>
            </a:pPr>
            <a:endParaRPr lang="en-US" dirty="0" smtClean="0"/>
          </a:p>
          <a:p>
            <a:pPr marL="0" lvl="0" indent="0" algn="l" rtl="0">
              <a:spcBef>
                <a:spcPts val="0"/>
              </a:spcBef>
              <a:spcAft>
                <a:spcPts val="0"/>
              </a:spcAft>
              <a:buNone/>
            </a:pPr>
            <a:r>
              <a:rPr lang="en-US" dirty="0" smtClean="0"/>
              <a:t>Each line is a [</a:t>
            </a:r>
            <a:r>
              <a:rPr lang="en-US" dirty="0" err="1" smtClean="0"/>
              <a:t>RAMdisk</a:t>
            </a:r>
            <a:r>
              <a:rPr lang="en-US" dirty="0" smtClean="0"/>
              <a:t>] page, it's split into</a:t>
            </a:r>
          </a:p>
          <a:p>
            <a:pPr marL="0" lvl="0" indent="0" algn="l" rtl="0">
              <a:spcBef>
                <a:spcPts val="0"/>
              </a:spcBef>
              <a:spcAft>
                <a:spcPts val="0"/>
              </a:spcAft>
              <a:buNone/>
            </a:pPr>
            <a:r>
              <a:rPr lang="en-US" dirty="0" smtClean="0"/>
              <a:t>two halves so there's CP/M records of 128 bytes. The one on the left</a:t>
            </a:r>
          </a:p>
          <a:p>
            <a:pPr marL="0" lvl="0" indent="0" algn="l" rtl="0">
              <a:spcBef>
                <a:spcPts val="0"/>
              </a:spcBef>
              <a:spcAft>
                <a:spcPts val="0"/>
              </a:spcAft>
              <a:buNone/>
            </a:pPr>
            <a:r>
              <a:rPr lang="en-US" dirty="0" smtClean="0"/>
              <a:t>contains one set of records the other one on the right [the other set]. but 250 pages in each</a:t>
            </a:r>
          </a:p>
          <a:p>
            <a:pPr marL="0" lvl="0" indent="0" algn="l" rtl="0">
              <a:spcBef>
                <a:spcPts val="0"/>
              </a:spcBef>
              <a:spcAft>
                <a:spcPts val="0"/>
              </a:spcAft>
              <a:buNone/>
            </a:pPr>
            <a:r>
              <a:rPr lang="en-US" dirty="0" smtClean="0"/>
              <a:t>one of these four CPUs that run [the </a:t>
            </a:r>
            <a:r>
              <a:rPr lang="en-US" dirty="0" err="1" smtClean="0"/>
              <a:t>RAMdisk</a:t>
            </a:r>
            <a:r>
              <a:rPr lang="en-US" dirty="0" smtClean="0"/>
              <a:t>].</a:t>
            </a:r>
          </a:p>
          <a:p>
            <a:pPr marL="0" lvl="0" indent="0" algn="l" rtl="0">
              <a:spcBef>
                <a:spcPts val="0"/>
              </a:spcBef>
              <a:spcAft>
                <a:spcPts val="0"/>
              </a:spcAft>
              <a:buNone/>
            </a:pPr>
            <a:endParaRPr lang="en-US" dirty="0" smtClean="0"/>
          </a:p>
          <a:p>
            <a:pPr marL="0" lvl="0" indent="0" algn="l" rtl="0">
              <a:spcBef>
                <a:spcPts val="0"/>
              </a:spcBef>
              <a:spcAft>
                <a:spcPts val="0"/>
              </a:spcAft>
              <a:buNone/>
            </a:pPr>
            <a:r>
              <a:rPr lang="en-US" dirty="0" smtClean="0"/>
              <a:t>The way I set it up is that you've got sort of like four quadrants of a disc, so 250 pages,</a:t>
            </a:r>
          </a:p>
          <a:p>
            <a:pPr marL="0" lvl="0" indent="0" algn="l" rtl="0">
              <a:spcBef>
                <a:spcPts val="0"/>
              </a:spcBef>
              <a:spcAft>
                <a:spcPts val="0"/>
              </a:spcAft>
              <a:buNone/>
            </a:pPr>
            <a:r>
              <a:rPr lang="en-US" dirty="0" smtClean="0"/>
              <a:t>so that's 62.5K. and then there's four through seven,</a:t>
            </a:r>
          </a:p>
          <a:p>
            <a:pPr marL="0" lvl="0" indent="0" algn="l" rtl="0">
              <a:spcBef>
                <a:spcPts val="0"/>
              </a:spcBef>
              <a:spcAft>
                <a:spcPts val="0"/>
              </a:spcAft>
              <a:buNone/>
            </a:pPr>
            <a:r>
              <a:rPr lang="en-US" dirty="0" smtClean="0"/>
              <a:t>each manages kind of a quarter of this virtual disc. so that's 250k in total.</a:t>
            </a:r>
            <a:endParaRPr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9"/>
        <p:cNvGrpSpPr/>
        <p:nvPr/>
      </p:nvGrpSpPr>
      <p:grpSpPr>
        <a:xfrm>
          <a:off x="0" y="0"/>
          <a:ext cx="0" cy="0"/>
          <a:chOff x="0" y="0"/>
          <a:chExt cx="0" cy="0"/>
        </a:xfrm>
      </p:grpSpPr>
      <p:sp>
        <p:nvSpPr>
          <p:cNvPr id="1340" name="Google Shape;1340;g34632729c3d_0_38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1" name="Google Shape;1341;g34632729c3d_0_3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 and the boot disc [code] is fairly simple. </a:t>
            </a:r>
          </a:p>
          <a:p>
            <a:pPr marL="0" lvl="0" indent="0" algn="l" rtl="0">
              <a:spcBef>
                <a:spcPts val="0"/>
              </a:spcBef>
              <a:spcAft>
                <a:spcPts val="0"/>
              </a:spcAft>
              <a:buNone/>
            </a:pPr>
            <a:endParaRPr lang="en-US" dirty="0" smtClean="0"/>
          </a:p>
          <a:p>
            <a:pPr marL="0" lvl="0" indent="0" algn="l" rtl="0">
              <a:spcBef>
                <a:spcPts val="0"/>
              </a:spcBef>
              <a:spcAft>
                <a:spcPts val="0"/>
              </a:spcAft>
              <a:buNone/>
            </a:pPr>
            <a:r>
              <a:rPr lang="en-US" dirty="0" smtClean="0"/>
              <a:t>it just copies this page one to the very end of memory, which is where it runs that code.</a:t>
            </a:r>
          </a:p>
          <a:p>
            <a:pPr marL="0" lvl="0" indent="0" algn="l" rtl="0">
              <a:spcBef>
                <a:spcPts val="0"/>
              </a:spcBef>
              <a:spcAft>
                <a:spcPts val="0"/>
              </a:spcAft>
              <a:buNone/>
            </a:pPr>
            <a:r>
              <a:rPr lang="en-US" dirty="0" smtClean="0"/>
              <a:t>and it starts an event loop to listen to messages from the kernel. so it can get a record put a record. and I've also got an ECC checking in there, to make sure that the [</a:t>
            </a:r>
            <a:r>
              <a:rPr lang="en-US" dirty="0" err="1" smtClean="0"/>
              <a:t>RAMdisk</a:t>
            </a:r>
            <a:r>
              <a:rPr lang="en-US" dirty="0" smtClean="0"/>
              <a:t>] records are hopefully correct. It can</a:t>
            </a:r>
          </a:p>
          <a:p>
            <a:pPr marL="0" lvl="0" indent="0" algn="l" rtl="0">
              <a:spcBef>
                <a:spcPts val="0"/>
              </a:spcBef>
              <a:spcAft>
                <a:spcPts val="0"/>
              </a:spcAft>
              <a:buNone/>
            </a:pPr>
            <a:r>
              <a:rPr lang="en-US" dirty="0" smtClean="0"/>
              <a:t>identify something's that's got corrupted, basically. It can fix up to one bite, but in general this will</a:t>
            </a:r>
          </a:p>
          <a:p>
            <a:pPr marL="0" lvl="0" indent="0" algn="l" rtl="0">
              <a:spcBef>
                <a:spcPts val="0"/>
              </a:spcBef>
              <a:spcAft>
                <a:spcPts val="0"/>
              </a:spcAft>
              <a:buNone/>
            </a:pPr>
            <a:r>
              <a:rPr lang="en-US" dirty="0" smtClean="0"/>
              <a:t>tell you if something's got messed up.</a:t>
            </a:r>
            <a:endParaRPr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5"/>
        <p:cNvGrpSpPr/>
        <p:nvPr/>
      </p:nvGrpSpPr>
      <p:grpSpPr>
        <a:xfrm>
          <a:off x="0" y="0"/>
          <a:ext cx="0" cy="0"/>
          <a:chOff x="0" y="0"/>
          <a:chExt cx="0" cy="0"/>
        </a:xfrm>
      </p:grpSpPr>
      <p:sp>
        <p:nvSpPr>
          <p:cNvPr id="1346" name="Google Shape;1346;g22bbce6a1ae_0_114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7" name="Google Shape;1347;g22bbce6a1ae_0_11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So I'm just going to show you what's happening [on </a:t>
            </a:r>
            <a:r>
              <a:rPr lang="en-US" dirty="0" err="1" smtClean="0"/>
              <a:t>RAMdisk</a:t>
            </a:r>
            <a:r>
              <a:rPr lang="en-US" dirty="0" smtClean="0"/>
              <a:t> drive read]. And it's kind of ridiculous, because, you know, this is running on TTL chips. </a:t>
            </a:r>
          </a:p>
          <a:p>
            <a:pPr marL="0" lvl="0" indent="0" algn="l" rtl="0">
              <a:spcBef>
                <a:spcPts val="0"/>
              </a:spcBef>
              <a:spcAft>
                <a:spcPts val="0"/>
              </a:spcAft>
              <a:buNone/>
            </a:pPr>
            <a:endParaRPr lang="en-US" dirty="0" smtClean="0"/>
          </a:p>
          <a:p>
            <a:pPr marL="0" lvl="0" indent="0" algn="l" rtl="0">
              <a:spcBef>
                <a:spcPts val="0"/>
              </a:spcBef>
              <a:spcAft>
                <a:spcPts val="0"/>
              </a:spcAft>
              <a:buNone/>
            </a:pPr>
            <a:r>
              <a:rPr lang="en-US" dirty="0" smtClean="0"/>
              <a:t>I've got these virtual CPUs running, and then the CP/M is going to</a:t>
            </a:r>
          </a:p>
          <a:p>
            <a:pPr marL="0" lvl="0" indent="0" algn="l" rtl="0">
              <a:spcBef>
                <a:spcPts val="0"/>
              </a:spcBef>
              <a:spcAft>
                <a:spcPts val="0"/>
              </a:spcAft>
              <a:buNone/>
            </a:pPr>
            <a:r>
              <a:rPr lang="en-US" dirty="0" smtClean="0"/>
              <a:t>talk to the disk, which has to be its own virtual thing. so the CP/M will send a message to the kernel, so it's </a:t>
            </a:r>
            <a:r>
              <a:rPr lang="en-US" dirty="0" err="1" smtClean="0"/>
              <a:t>it's</a:t>
            </a:r>
            <a:endParaRPr lang="en-US" dirty="0" smtClean="0"/>
          </a:p>
          <a:p>
            <a:pPr marL="0" lvl="0" indent="0" algn="l" rtl="0">
              <a:spcBef>
                <a:spcPts val="0"/>
              </a:spcBef>
              <a:spcAft>
                <a:spcPts val="0"/>
              </a:spcAft>
              <a:buNone/>
            </a:pPr>
            <a:r>
              <a:rPr lang="en-US" dirty="0" smtClean="0"/>
              <a:t>essentially saying, I want to get a record and this is the track and this is the sector. The kernel knows where that</a:t>
            </a:r>
          </a:p>
          <a:p>
            <a:pPr marL="0" lvl="0" indent="0" algn="l" rtl="0">
              <a:spcBef>
                <a:spcPts val="0"/>
              </a:spcBef>
              <a:spcAft>
                <a:spcPts val="0"/>
              </a:spcAft>
              <a:buNone/>
            </a:pPr>
            <a:r>
              <a:rPr lang="en-US" dirty="0" smtClean="0"/>
              <a:t>lives, so it'll figure out, oh that's  CPU 5, so I think that's</a:t>
            </a:r>
          </a:p>
          <a:p>
            <a:pPr marL="0" lvl="0" indent="0" algn="l" rtl="0">
              <a:spcBef>
                <a:spcPts val="0"/>
              </a:spcBef>
              <a:spcAft>
                <a:spcPts val="0"/>
              </a:spcAft>
              <a:buNone/>
            </a:pPr>
            <a:r>
              <a:rPr lang="en-US" dirty="0" smtClean="0"/>
              <a:t>quadrant 2. And then that disk has its own protected memory. so it copies that record in there,</a:t>
            </a:r>
          </a:p>
          <a:p>
            <a:pPr marL="0" lvl="0" indent="0" algn="l" rtl="0">
              <a:spcBef>
                <a:spcPts val="0"/>
              </a:spcBef>
              <a:spcAft>
                <a:spcPts val="0"/>
              </a:spcAft>
              <a:buNone/>
            </a:pPr>
            <a:r>
              <a:rPr lang="en-US" dirty="0" smtClean="0"/>
              <a:t>returns, It doesn't know where that [record is] going so, it just returns that message back to the kernel.</a:t>
            </a:r>
          </a:p>
          <a:p>
            <a:pPr marL="0" lvl="0" indent="0" algn="l" rtl="0">
              <a:spcBef>
                <a:spcPts val="0"/>
              </a:spcBef>
              <a:spcAft>
                <a:spcPts val="0"/>
              </a:spcAft>
              <a:buNone/>
            </a:pPr>
            <a:r>
              <a:rPr lang="en-US" dirty="0" smtClean="0"/>
              <a:t>And then the kernel will copy that, so [the kernel] knows where that's going and it'll copy that. </a:t>
            </a:r>
          </a:p>
          <a:p>
            <a:pPr marL="0" lvl="0" indent="0" algn="l" rtl="0">
              <a:spcBef>
                <a:spcPts val="0"/>
              </a:spcBef>
              <a:spcAft>
                <a:spcPts val="0"/>
              </a:spcAft>
              <a:buNone/>
            </a:pPr>
            <a:endParaRPr lang="en-US" dirty="0" smtClean="0"/>
          </a:p>
          <a:p>
            <a:pPr marL="0" lvl="0" indent="0" algn="l" rtl="0">
              <a:spcBef>
                <a:spcPts val="0"/>
              </a:spcBef>
              <a:spcAft>
                <a:spcPts val="0"/>
              </a:spcAft>
              <a:buNone/>
            </a:pPr>
            <a:r>
              <a:rPr lang="en-US" dirty="0" smtClean="0"/>
              <a:t>The kernel is allowed to do this, where it can copy</a:t>
            </a:r>
          </a:p>
          <a:p>
            <a:pPr marL="0" lvl="0" indent="0" algn="l" rtl="0">
              <a:spcBef>
                <a:spcPts val="0"/>
              </a:spcBef>
              <a:spcAft>
                <a:spcPts val="0"/>
              </a:spcAft>
              <a:buNone/>
            </a:pPr>
            <a:r>
              <a:rPr lang="en-US" dirty="0" smtClean="0"/>
              <a:t>from some protected memory used by this CPU, to protected memory used by that CPU.</a:t>
            </a:r>
          </a:p>
          <a:p>
            <a:pPr marL="0" lvl="0" indent="0" algn="l" rtl="0">
              <a:spcBef>
                <a:spcPts val="0"/>
              </a:spcBef>
              <a:spcAft>
                <a:spcPts val="0"/>
              </a:spcAft>
              <a:buNone/>
            </a:pPr>
            <a:r>
              <a:rPr lang="en-US" dirty="0" smtClean="0"/>
              <a:t>And then it sends this return message back to CPU 2.</a:t>
            </a:r>
          </a:p>
          <a:p>
            <a:pPr marL="0" lvl="0" indent="0" algn="l" rtl="0">
              <a:spcBef>
                <a:spcPts val="0"/>
              </a:spcBef>
              <a:spcAft>
                <a:spcPts val="0"/>
              </a:spcAft>
              <a:buNone/>
            </a:pPr>
            <a:r>
              <a:rPr lang="en-US" dirty="0" smtClean="0"/>
              <a:t>Then  that CP/M will copy that from its protected memory. </a:t>
            </a:r>
          </a:p>
          <a:p>
            <a:pPr marL="0" lvl="0" indent="0" algn="l" rtl="0">
              <a:spcBef>
                <a:spcPts val="0"/>
              </a:spcBef>
              <a:spcAft>
                <a:spcPts val="0"/>
              </a:spcAft>
              <a:buNone/>
            </a:pPr>
            <a:endParaRPr lang="en-US" dirty="0" smtClean="0"/>
          </a:p>
          <a:p>
            <a:pPr marL="0" lvl="0" indent="0" algn="l" rtl="0">
              <a:spcBef>
                <a:spcPts val="0"/>
              </a:spcBef>
              <a:spcAft>
                <a:spcPts val="0"/>
              </a:spcAft>
              <a:buNone/>
            </a:pPr>
            <a:r>
              <a:rPr lang="en-US" dirty="0" smtClean="0"/>
              <a:t>So this way, the kernel can move things between CPUs, but again it's separate protected memory. This is the</a:t>
            </a:r>
          </a:p>
          <a:p>
            <a:pPr marL="0" lvl="0" indent="0" algn="l" rtl="0">
              <a:spcBef>
                <a:spcPts val="0"/>
              </a:spcBef>
              <a:spcAft>
                <a:spcPts val="0"/>
              </a:spcAft>
              <a:buNone/>
            </a:pPr>
            <a:r>
              <a:rPr lang="en-US" dirty="0" smtClean="0"/>
              <a:t>way that the actual CP/M would go and get a disc drive [sector], rather than talking directly to the memory or to some sort of [hardware].  It's communicating and it's basically the structure of a micro kernel. It's actually not too slow it can do about 5 kilobytes per second, which doesn't sound great, but you know you've only got 64K. Typically the files  you're going to be loading [are] up to say 60K. it's the biggest CP/M file you're going to load. So that's going to take about 12 seconds.</a:t>
            </a:r>
          </a:p>
          <a:p>
            <a:pPr marL="0" lvl="0" indent="0" algn="l" rtl="0">
              <a:spcBef>
                <a:spcPts val="0"/>
              </a:spcBef>
              <a:spcAft>
                <a:spcPts val="0"/>
              </a:spcAft>
              <a:buNone/>
            </a:pPr>
            <a:endParaRPr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8"/>
        <p:cNvGrpSpPr/>
        <p:nvPr/>
      </p:nvGrpSpPr>
      <p:grpSpPr>
        <a:xfrm>
          <a:off x="0" y="0"/>
          <a:ext cx="0" cy="0"/>
          <a:chOff x="0" y="0"/>
          <a:chExt cx="0" cy="0"/>
        </a:xfrm>
      </p:grpSpPr>
      <p:sp>
        <p:nvSpPr>
          <p:cNvPr id="1369" name="Google Shape;1369;g34632729c3d_0_38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0" name="Google Shape;1370;g34632729c3d_0_3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So yeah, CPU two and three are two instances of CP/M. It copies the CP/M off the B</a:t>
            </a:r>
          </a:p>
          <a:p>
            <a:pPr marL="0" lvl="0" indent="0" algn="l" rtl="0">
              <a:spcBef>
                <a:spcPts val="0"/>
              </a:spcBef>
              <a:spcAft>
                <a:spcPts val="0"/>
              </a:spcAft>
              <a:buNone/>
            </a:pPr>
            <a:r>
              <a:rPr lang="en-US" dirty="0" smtClean="0"/>
              <a:t>drive, which is higher up in this cold storage ROM. I put it in location page E4 and above. It also sets</a:t>
            </a:r>
          </a:p>
          <a:p>
            <a:pPr marL="0" lvl="0" indent="0" algn="l" rtl="0">
              <a:spcBef>
                <a:spcPts val="0"/>
              </a:spcBef>
              <a:spcAft>
                <a:spcPts val="0"/>
              </a:spcAft>
              <a:buNone/>
            </a:pPr>
            <a:r>
              <a:rPr lang="en-US" dirty="0" smtClean="0"/>
              <a:t>the IO byte. So basically the CPU ID is used to set this IO byte, which tells CP/M</a:t>
            </a:r>
          </a:p>
          <a:p>
            <a:pPr marL="0" lvl="0" indent="0" algn="l" rtl="0">
              <a:spcBef>
                <a:spcPts val="0"/>
              </a:spcBef>
              <a:spcAft>
                <a:spcPts val="0"/>
              </a:spcAft>
              <a:buNone/>
            </a:pPr>
            <a:r>
              <a:rPr lang="en-US" dirty="0" smtClean="0"/>
              <a:t>whether it's going to the keyboard or whether it's going to the serial. and then it boots the CP/M. </a:t>
            </a:r>
          </a:p>
          <a:p>
            <a:pPr marL="0" lvl="0" indent="0" algn="l" rtl="0">
              <a:spcBef>
                <a:spcPts val="0"/>
              </a:spcBef>
              <a:spcAft>
                <a:spcPts val="0"/>
              </a:spcAft>
              <a:buNone/>
            </a:pPr>
            <a:r>
              <a:rPr lang="en-US" dirty="0" smtClean="0"/>
              <a:t>so it's just a standard  CP/M BIOS cold boot.</a:t>
            </a:r>
          </a:p>
          <a:p>
            <a:pPr marL="0" lvl="0" indent="0" algn="l" rtl="0">
              <a:spcBef>
                <a:spcPts val="0"/>
              </a:spcBef>
              <a:spcAft>
                <a:spcPts val="0"/>
              </a:spcAft>
              <a:buNone/>
            </a:pPr>
            <a:endParaRPr lang="en-US" dirty="0" smtClean="0"/>
          </a:p>
          <a:p>
            <a:pPr marL="0" lvl="0" indent="0" algn="l" rtl="0">
              <a:spcBef>
                <a:spcPts val="0"/>
              </a:spcBef>
              <a:spcAft>
                <a:spcPts val="0"/>
              </a:spcAft>
              <a:buNone/>
            </a:pPr>
            <a:r>
              <a:rPr lang="en-US" dirty="0" smtClean="0"/>
              <a:t>so these two CPUs boot up actually together pretty much in sync. The CPU that's managing the CRT</a:t>
            </a:r>
          </a:p>
          <a:p>
            <a:pPr marL="0" lvl="0" indent="0" algn="l" rtl="0">
              <a:spcBef>
                <a:spcPts val="0"/>
              </a:spcBef>
              <a:spcAft>
                <a:spcPts val="0"/>
              </a:spcAft>
              <a:buNone/>
            </a:pPr>
            <a:r>
              <a:rPr lang="en-US" dirty="0" smtClean="0"/>
              <a:t>actually sends a message to the kernel to clear the screen. I used to have the kernel clear the screen when it</a:t>
            </a:r>
          </a:p>
          <a:p>
            <a:pPr marL="0" lvl="0" indent="0" algn="l" rtl="0">
              <a:spcBef>
                <a:spcPts val="0"/>
              </a:spcBef>
              <a:spcAft>
                <a:spcPts val="0"/>
              </a:spcAft>
              <a:buNone/>
            </a:pPr>
            <a:r>
              <a:rPr lang="en-US" dirty="0" smtClean="0"/>
              <a:t>booted up. but I [now] have the initiation of that coming from CP/M,</a:t>
            </a:r>
          </a:p>
          <a:p>
            <a:pPr marL="0" lvl="0" indent="0" algn="l" rtl="0">
              <a:spcBef>
                <a:spcPts val="0"/>
              </a:spcBef>
              <a:spcAft>
                <a:spcPts val="0"/>
              </a:spcAft>
              <a:buNone/>
            </a:pPr>
            <a:r>
              <a:rPr lang="en-US" dirty="0" smtClean="0"/>
              <a:t>and that's fixes a bunch of different problems.  </a:t>
            </a:r>
          </a:p>
          <a:p>
            <a:pPr marL="0" lvl="0" indent="0" algn="l" rtl="0">
              <a:spcBef>
                <a:spcPts val="0"/>
              </a:spcBef>
              <a:spcAft>
                <a:spcPts val="0"/>
              </a:spcAft>
              <a:buNone/>
            </a:pPr>
            <a:endParaRPr lang="en-US" dirty="0" smtClean="0"/>
          </a:p>
          <a:p>
            <a:pPr marL="0" lvl="0" indent="0" algn="l" rtl="0">
              <a:spcBef>
                <a:spcPts val="0"/>
              </a:spcBef>
              <a:spcAft>
                <a:spcPts val="0"/>
              </a:spcAft>
              <a:buNone/>
            </a:pPr>
            <a:r>
              <a:rPr lang="en-US" dirty="0" smtClean="0"/>
              <a:t>I print the logo on [the CRT] screen, so I actually have a</a:t>
            </a:r>
          </a:p>
          <a:p>
            <a:pPr marL="0" lvl="0" indent="0" algn="l" rtl="0">
              <a:spcBef>
                <a:spcPts val="0"/>
              </a:spcBef>
              <a:spcAft>
                <a:spcPts val="0"/>
              </a:spcAft>
              <a:buNone/>
            </a:pPr>
            <a:r>
              <a:rPr lang="en-US" dirty="0" smtClean="0"/>
              <a:t>little logo that's in the boot page and it copies that, [then] puts the CP/M copyright.</a:t>
            </a:r>
          </a:p>
          <a:p>
            <a:pPr marL="0" lvl="0" indent="0" algn="l" rtl="0">
              <a:spcBef>
                <a:spcPts val="0"/>
              </a:spcBef>
              <a:spcAft>
                <a:spcPts val="0"/>
              </a:spcAft>
              <a:buNone/>
            </a:pPr>
            <a:r>
              <a:rPr lang="en-US" dirty="0" smtClean="0"/>
              <a:t>Then it calls GOCPM which selects the A drive and then calls the CCP,</a:t>
            </a:r>
          </a:p>
          <a:p>
            <a:pPr marL="0" lvl="0" indent="0" algn="l" rtl="0">
              <a:spcBef>
                <a:spcPts val="0"/>
              </a:spcBef>
              <a:spcAft>
                <a:spcPts val="0"/>
              </a:spcAft>
              <a:buNone/>
            </a:pPr>
            <a:r>
              <a:rPr lang="en-US" dirty="0" smtClean="0"/>
              <a:t>which is the console command processor.</a:t>
            </a:r>
            <a:endParaRPr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4"/>
        <p:cNvGrpSpPr/>
        <p:nvPr/>
      </p:nvGrpSpPr>
      <p:grpSpPr>
        <a:xfrm>
          <a:off x="0" y="0"/>
          <a:ext cx="0" cy="0"/>
          <a:chOff x="0" y="0"/>
          <a:chExt cx="0" cy="0"/>
        </a:xfrm>
      </p:grpSpPr>
      <p:sp>
        <p:nvSpPr>
          <p:cNvPr id="1375" name="Google Shape;1375;g347105fdc3a_1_3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6" name="Google Shape;1376;g347105fdc3a_1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So starting the CCP sets up CP/M to receive commands. So this is now CP/M running. we've got up to the stage where CP/M is booting up as normal, and you actually have two instances of it. [Each are] able to talk to the kernel that talks to the disk. So on that start CCP, it calls a function within CP/M called reset disk (RSTDSK). and then it logs in the drive. </a:t>
            </a:r>
          </a:p>
          <a:p>
            <a:pPr marL="0" lvl="0" indent="0" algn="l" rtl="0">
              <a:spcBef>
                <a:spcPts val="0"/>
              </a:spcBef>
              <a:spcAft>
                <a:spcPts val="0"/>
              </a:spcAft>
              <a:buNone/>
            </a:pPr>
            <a:endParaRPr lang="en-US" dirty="0" smtClean="0"/>
          </a:p>
          <a:p>
            <a:pPr marL="0" lvl="0" indent="0" algn="l" rtl="0">
              <a:spcBef>
                <a:spcPts val="0"/>
              </a:spcBef>
              <a:spcAft>
                <a:spcPts val="0"/>
              </a:spcAft>
              <a:buNone/>
            </a:pPr>
            <a:r>
              <a:rPr lang="en-US" dirty="0" smtClean="0"/>
              <a:t>So when you start CCP, it will call this login drive, and that loads the A directory. this was a really difficult bug that I had to deal with. I wasn't sure what was going on. but what was happening these two CP/Ms started up and then one was going to the A drive</a:t>
            </a:r>
          </a:p>
          <a:p>
            <a:pPr marL="0" lvl="0" indent="0" algn="l" rtl="0">
              <a:spcBef>
                <a:spcPts val="0"/>
              </a:spcBef>
              <a:spcAft>
                <a:spcPts val="0"/>
              </a:spcAft>
              <a:buNone/>
            </a:pPr>
            <a:r>
              <a:rPr lang="en-US" dirty="0" smtClean="0"/>
              <a:t>through the kernel saying I want this record. and then the next one was doing it. and it was actually causing a conflict where it was sending the message but that disc quadrant was already busy so it lost that message. and it would kind of get messed up. and that's one of those bugs that took a few weeks to figure out.</a:t>
            </a:r>
          </a:p>
          <a:p>
            <a:pPr marL="0" lvl="0" indent="0" algn="l" rtl="0">
              <a:spcBef>
                <a:spcPts val="0"/>
              </a:spcBef>
              <a:spcAft>
                <a:spcPts val="0"/>
              </a:spcAft>
              <a:buNone/>
            </a:pPr>
            <a:endParaRPr lang="en-US" dirty="0" smtClean="0"/>
          </a:p>
          <a:p>
            <a:pPr marL="0" lvl="0" indent="0" algn="l" rtl="0">
              <a:spcBef>
                <a:spcPts val="0"/>
              </a:spcBef>
              <a:spcAft>
                <a:spcPts val="0"/>
              </a:spcAft>
              <a:buNone/>
            </a:pPr>
            <a:r>
              <a:rPr lang="en-US" dirty="0" smtClean="0"/>
              <a:t>So there is like a actual multitasking CP/M. but this is two</a:t>
            </a:r>
          </a:p>
          <a:p>
            <a:pPr marL="0" lvl="0" indent="0" algn="l" rtl="0">
              <a:spcBef>
                <a:spcPts val="0"/>
              </a:spcBef>
              <a:spcAft>
                <a:spcPts val="0"/>
              </a:spcAft>
              <a:buNone/>
            </a:pPr>
            <a:r>
              <a:rPr lang="en-US" dirty="0" smtClean="0"/>
              <a:t>instances of CPM 2.2 running on the same hardware, but they don't know about it. so</a:t>
            </a:r>
          </a:p>
          <a:p>
            <a:pPr marL="0" lvl="0" indent="0" algn="l" rtl="0">
              <a:spcBef>
                <a:spcPts val="0"/>
              </a:spcBef>
              <a:spcAft>
                <a:spcPts val="0"/>
              </a:spcAft>
              <a:buNone/>
            </a:pPr>
            <a:r>
              <a:rPr lang="en-US" dirty="0" smtClean="0"/>
              <a:t>there are some potential issues. But it seems to work, um,  most of the time.</a:t>
            </a:r>
          </a:p>
          <a:p>
            <a:pPr marL="0" lvl="0" indent="0" algn="l" rtl="0">
              <a:spcBef>
                <a:spcPts val="0"/>
              </a:spcBef>
              <a:spcAft>
                <a:spcPts val="0"/>
              </a:spcAft>
              <a:buNone/>
            </a:pPr>
            <a:endParaRPr lang="en-US" dirty="0" smtClean="0"/>
          </a:p>
          <a:p>
            <a:pPr marL="0" lvl="0" indent="0" algn="l" rtl="0">
              <a:spcBef>
                <a:spcPts val="0"/>
              </a:spcBef>
              <a:spcAft>
                <a:spcPts val="0"/>
              </a:spcAft>
              <a:buNone/>
            </a:pPr>
            <a:r>
              <a:rPr lang="en-US" dirty="0" smtClean="0"/>
              <a:t>Basically that command control processor which is part of CP/M, will block on input. so now it's just waiting</a:t>
            </a:r>
          </a:p>
          <a:p>
            <a:pPr marL="0" lvl="0" indent="0" algn="l" rtl="0">
              <a:spcBef>
                <a:spcPts val="0"/>
              </a:spcBef>
              <a:spcAft>
                <a:spcPts val="0"/>
              </a:spcAft>
              <a:buNone/>
            </a:pPr>
            <a:r>
              <a:rPr lang="en-US" dirty="0" smtClean="0"/>
              <a:t>for a command to happen. So  [one CPU] instance is looking at the serial and then [there's the] instance</a:t>
            </a:r>
          </a:p>
          <a:p>
            <a:pPr marL="0" lvl="0" indent="0" algn="l" rtl="0">
              <a:spcBef>
                <a:spcPts val="0"/>
              </a:spcBef>
              <a:spcAft>
                <a:spcPts val="0"/>
              </a:spcAft>
              <a:buNone/>
            </a:pPr>
            <a:r>
              <a:rPr lang="en-US" dirty="0" smtClean="0"/>
              <a:t>that's working, looking at the [PS/2] keyboard. CP/M calls this BIOS function</a:t>
            </a:r>
          </a:p>
          <a:p>
            <a:pPr marL="0" lvl="0" indent="0" algn="l" rtl="0">
              <a:spcBef>
                <a:spcPts val="0"/>
              </a:spcBef>
              <a:spcAft>
                <a:spcPts val="0"/>
              </a:spcAft>
              <a:buNone/>
            </a:pPr>
            <a:r>
              <a:rPr lang="en-US" dirty="0" smtClean="0"/>
              <a:t>called console in, (CONIN) and then that actually sends a command to my kernel, and I call</a:t>
            </a:r>
          </a:p>
          <a:p>
            <a:pPr marL="0" lvl="0" indent="0" algn="l" rtl="0">
              <a:spcBef>
                <a:spcPts val="0"/>
              </a:spcBef>
              <a:spcAft>
                <a:spcPts val="0"/>
              </a:spcAft>
              <a:buNone/>
            </a:pPr>
            <a:r>
              <a:rPr lang="en-US" dirty="0" smtClean="0"/>
              <a:t>it </a:t>
            </a:r>
            <a:r>
              <a:rPr lang="en-US" dirty="0" err="1" smtClean="0"/>
              <a:t>coni</a:t>
            </a:r>
            <a:r>
              <a:rPr lang="en-US" dirty="0" smtClean="0"/>
              <a:t>. </a:t>
            </a:r>
            <a:endParaRPr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0"/>
        <p:cNvGrpSpPr/>
        <p:nvPr/>
      </p:nvGrpSpPr>
      <p:grpSpPr>
        <a:xfrm>
          <a:off x="0" y="0"/>
          <a:ext cx="0" cy="0"/>
          <a:chOff x="0" y="0"/>
          <a:chExt cx="0" cy="0"/>
        </a:xfrm>
      </p:grpSpPr>
      <p:sp>
        <p:nvSpPr>
          <p:cNvPr id="1381" name="Google Shape;1381;g347105fdc3a_1_4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2" name="Google Shape;1382;g347105fdc3a_1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and I call it </a:t>
            </a:r>
            <a:r>
              <a:rPr lang="en-US" dirty="0" err="1" smtClean="0"/>
              <a:t>coni</a:t>
            </a:r>
            <a:r>
              <a:rPr lang="en-US" dirty="0" smtClean="0"/>
              <a:t>. and that CONI code basically calls the 8080 instruction IN on the console. </a:t>
            </a:r>
          </a:p>
          <a:p>
            <a:pPr marL="0" lvl="0" indent="0" algn="l" rtl="0">
              <a:spcBef>
                <a:spcPts val="0"/>
              </a:spcBef>
              <a:spcAft>
                <a:spcPts val="0"/>
              </a:spcAft>
              <a:buNone/>
            </a:pPr>
            <a:r>
              <a:rPr lang="en-US" dirty="0" smtClean="0"/>
              <a:t>so this is one of these  ports which abstracts in this con[sole] context, it's the keyboard.</a:t>
            </a:r>
          </a:p>
          <a:p>
            <a:pPr marL="0" lvl="0" indent="0" algn="l" rtl="0">
              <a:spcBef>
                <a:spcPts val="0"/>
              </a:spcBef>
              <a:spcAft>
                <a:spcPts val="0"/>
              </a:spcAft>
              <a:buNone/>
            </a:pPr>
            <a:r>
              <a:rPr lang="en-US" dirty="0" smtClean="0"/>
              <a:t> </a:t>
            </a:r>
          </a:p>
          <a:p>
            <a:pPr marL="0" lvl="0" indent="0" algn="l" rtl="0">
              <a:spcBef>
                <a:spcPts val="0"/>
              </a:spcBef>
              <a:spcAft>
                <a:spcPts val="0"/>
              </a:spcAft>
              <a:buNone/>
            </a:pPr>
            <a:r>
              <a:rPr lang="en-US" dirty="0" smtClean="0"/>
              <a:t>So it's basically looking at the next byte in a buffer that's coming in from the</a:t>
            </a:r>
          </a:p>
          <a:p>
            <a:pPr marL="0" lvl="0" indent="0" algn="l" rtl="0">
              <a:spcBef>
                <a:spcPts val="0"/>
              </a:spcBef>
              <a:spcAft>
                <a:spcPts val="0"/>
              </a:spcAft>
              <a:buNone/>
            </a:pPr>
            <a:r>
              <a:rPr lang="en-US" dirty="0" smtClean="0"/>
              <a:t>keyboard. and then it puts it in the e-register,  because it wants to output something.</a:t>
            </a:r>
            <a:r>
              <a:rPr lang="en-US" baseline="0" dirty="0" smtClean="0"/>
              <a:t> </a:t>
            </a:r>
            <a:endParaRPr lang="en-US" dirty="0" smtClean="0"/>
          </a:p>
          <a:p>
            <a:pPr marL="0" lvl="0" indent="0" algn="l" rtl="0">
              <a:spcBef>
                <a:spcPts val="0"/>
              </a:spcBef>
              <a:spcAft>
                <a:spcPts val="0"/>
              </a:spcAft>
              <a:buNone/>
            </a:pPr>
            <a:r>
              <a:rPr lang="en-US" dirty="0" smtClean="0"/>
              <a:t>So it sets this control P character and then it writes that to the console.</a:t>
            </a:r>
          </a:p>
          <a:p>
            <a:pPr marL="0" lvl="0" indent="0" algn="l" rtl="0">
              <a:spcBef>
                <a:spcPts val="0"/>
              </a:spcBef>
              <a:spcAft>
                <a:spcPts val="0"/>
              </a:spcAft>
              <a:buNone/>
            </a:pPr>
            <a:r>
              <a:rPr lang="en-US" dirty="0" smtClean="0"/>
              <a:t>(And it makes no sense to actually do that, because [ASCII] control P is data link escape,</a:t>
            </a:r>
          </a:p>
          <a:p>
            <a:pPr marL="0" lvl="0" indent="0" algn="l" rtl="0">
              <a:spcBef>
                <a:spcPts val="0"/>
              </a:spcBef>
              <a:spcAft>
                <a:spcPts val="0"/>
              </a:spcAft>
              <a:buNone/>
            </a:pPr>
            <a:r>
              <a:rPr lang="en-US" dirty="0" smtClean="0"/>
              <a:t>which has got nothing to do with the console.) So the console interprets that as flash cursor.</a:t>
            </a:r>
          </a:p>
          <a:p>
            <a:pPr marL="0" lvl="0" indent="0" algn="l" rtl="0">
              <a:spcBef>
                <a:spcPts val="0"/>
              </a:spcBef>
              <a:spcAft>
                <a:spcPts val="0"/>
              </a:spcAft>
              <a:buNone/>
            </a:pPr>
            <a:endParaRPr lang="en-US" dirty="0" smtClean="0"/>
          </a:p>
          <a:p>
            <a:pPr marL="0" lvl="0" indent="0" algn="l" rtl="0">
              <a:spcBef>
                <a:spcPts val="0"/>
              </a:spcBef>
              <a:spcAft>
                <a:spcPts val="0"/>
              </a:spcAft>
              <a:buNone/>
            </a:pPr>
            <a:r>
              <a:rPr lang="en-US" dirty="0" smtClean="0"/>
              <a:t>So we now got a flashing cursor, so you finally got there [to the CP/M cursor]. </a:t>
            </a:r>
          </a:p>
          <a:p>
            <a:pPr marL="0" lvl="0" indent="0" algn="l" rtl="0">
              <a:spcBef>
                <a:spcPts val="0"/>
              </a:spcBef>
              <a:spcAft>
                <a:spcPts val="0"/>
              </a:spcAft>
              <a:buNone/>
            </a:pPr>
            <a:r>
              <a:rPr lang="en-US" dirty="0" smtClean="0"/>
              <a:t>you're just sending lots of control P's and then it will, depending on a timer, </a:t>
            </a:r>
          </a:p>
          <a:p>
            <a:pPr marL="0" lvl="0" indent="0" algn="l" rtl="0">
              <a:spcBef>
                <a:spcPts val="0"/>
              </a:spcBef>
              <a:spcAft>
                <a:spcPts val="0"/>
              </a:spcAft>
              <a:buNone/>
            </a:pPr>
            <a:r>
              <a:rPr lang="en-US" dirty="0" smtClean="0"/>
              <a:t>it's either going to show the console the underscore or clear it. Then it's there's this IPC send</a:t>
            </a:r>
          </a:p>
          <a:p>
            <a:pPr marL="0" lvl="0" indent="0" algn="l" rtl="0">
              <a:spcBef>
                <a:spcPts val="0"/>
              </a:spcBef>
              <a:spcAft>
                <a:spcPts val="0"/>
              </a:spcAft>
              <a:buNone/>
            </a:pPr>
            <a:r>
              <a:rPr lang="en-US" dirty="0" smtClean="0"/>
              <a:t>instruction that kernel sends back to CP/M if it does get a character, which could be null</a:t>
            </a:r>
          </a:p>
          <a:p>
            <a:pPr marL="0" lvl="0" indent="0" algn="l" rtl="0">
              <a:spcBef>
                <a:spcPts val="0"/>
              </a:spcBef>
              <a:spcAft>
                <a:spcPts val="0"/>
              </a:spcAft>
              <a:buNone/>
            </a:pPr>
            <a:r>
              <a:rPr lang="en-US" dirty="0" smtClean="0"/>
              <a:t> and if it's null then CP/M calls back again.</a:t>
            </a:r>
          </a:p>
          <a:p>
            <a:pPr marL="0" lvl="0" indent="0" algn="l" rtl="0">
              <a:spcBef>
                <a:spcPts val="0"/>
              </a:spcBef>
              <a:spcAft>
                <a:spcPts val="0"/>
              </a:spcAft>
              <a:buNone/>
            </a:pPr>
            <a:endParaRPr lang="en-US" dirty="0" smtClean="0"/>
          </a:p>
          <a:p>
            <a:pPr marL="0" lvl="0" indent="0" algn="l" rtl="0">
              <a:spcBef>
                <a:spcPts val="0"/>
              </a:spcBef>
              <a:spcAft>
                <a:spcPts val="0"/>
              </a:spcAft>
              <a:buNone/>
            </a:pPr>
            <a:r>
              <a:rPr lang="en-US" dirty="0" smtClean="0"/>
              <a:t>So [now] you got the CP/M running and it's just blocked on</a:t>
            </a:r>
          </a:p>
          <a:p>
            <a:pPr marL="0" lvl="0" indent="0" algn="l" rtl="0">
              <a:spcBef>
                <a:spcPts val="0"/>
              </a:spcBef>
              <a:spcAft>
                <a:spcPts val="0"/>
              </a:spcAft>
              <a:buNone/>
            </a:pPr>
            <a:r>
              <a:rPr lang="en-US" dirty="0" smtClean="0"/>
              <a:t>input and it's just looking for input. and then if it doesn't see it, it's flashing the cursor and waiting for</a:t>
            </a:r>
          </a:p>
          <a:p>
            <a:pPr marL="0" lvl="0" indent="0" algn="l" rtl="0">
              <a:spcBef>
                <a:spcPts val="0"/>
              </a:spcBef>
              <a:spcAft>
                <a:spcPts val="0"/>
              </a:spcAft>
              <a:buNone/>
            </a:pPr>
            <a:r>
              <a:rPr lang="en-US" dirty="0" smtClean="0"/>
              <a:t>something to happen. And that's how we’ve got a flashing cursor.</a:t>
            </a:r>
            <a:endParaRPr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6"/>
        <p:cNvGrpSpPr/>
        <p:nvPr/>
      </p:nvGrpSpPr>
      <p:grpSpPr>
        <a:xfrm>
          <a:off x="0" y="0"/>
          <a:ext cx="0" cy="0"/>
          <a:chOff x="0" y="0"/>
          <a:chExt cx="0" cy="0"/>
        </a:xfrm>
      </p:grpSpPr>
      <p:sp>
        <p:nvSpPr>
          <p:cNvPr id="1387" name="Google Shape;1387;g347105fdc3a_1_5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8" name="Google Shape;1388;g347105fdc3a_1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It's kind of interesting, like from that pushing that button to it starting up, </a:t>
            </a:r>
          </a:p>
          <a:p>
            <a:pPr marL="0" lvl="0" indent="0" algn="l" rtl="0">
              <a:spcBef>
                <a:spcPts val="0"/>
              </a:spcBef>
              <a:spcAft>
                <a:spcPts val="0"/>
              </a:spcAft>
              <a:buNone/>
            </a:pPr>
            <a:r>
              <a:rPr lang="en-US" dirty="0" smtClean="0"/>
              <a:t>like how much stuff is going on. It gets sort of quite difficult to solve some of those hardware problems.</a:t>
            </a:r>
          </a:p>
          <a:p>
            <a:pPr marL="0" lvl="0" indent="0" algn="l" rtl="0">
              <a:spcBef>
                <a:spcPts val="0"/>
              </a:spcBef>
              <a:spcAft>
                <a:spcPts val="0"/>
              </a:spcAft>
              <a:buNone/>
            </a:pPr>
            <a:r>
              <a:rPr lang="en-US" dirty="0" smtClean="0"/>
              <a:t>Then once the software gets going there's a lot of moving pieces that have to kind of happen.</a:t>
            </a:r>
          </a:p>
          <a:p>
            <a:pPr marL="0" lvl="0" indent="0" algn="l" rtl="0">
              <a:spcBef>
                <a:spcPts val="0"/>
              </a:spcBef>
              <a:spcAft>
                <a:spcPts val="0"/>
              </a:spcAft>
              <a:buNone/>
            </a:pPr>
            <a:r>
              <a:rPr lang="en-US" dirty="0" smtClean="0"/>
              <a:t>So it's quite a big stack of stuff.</a:t>
            </a:r>
          </a:p>
          <a:p>
            <a:pPr marL="0" lvl="0" indent="0" algn="l" rtl="0">
              <a:spcBef>
                <a:spcPts val="0"/>
              </a:spcBef>
              <a:spcAft>
                <a:spcPts val="0"/>
              </a:spcAft>
              <a:buNone/>
            </a:pPr>
            <a:endParaRPr lang="en-US" dirty="0" smtClean="0"/>
          </a:p>
          <a:p>
            <a:pPr marL="0" lvl="0" indent="0" algn="l" rtl="0">
              <a:spcBef>
                <a:spcPts val="0"/>
              </a:spcBef>
              <a:spcAft>
                <a:spcPts val="0"/>
              </a:spcAft>
              <a:buNone/>
            </a:pPr>
            <a:r>
              <a:rPr lang="en-US" dirty="0" smtClean="0"/>
              <a:t>So to the actual project [by date and task]. That picture of the board, that was about January 2022. </a:t>
            </a:r>
          </a:p>
          <a:p>
            <a:pPr marL="0" lvl="0" indent="0" algn="l" rtl="0">
              <a:spcBef>
                <a:spcPts val="0"/>
              </a:spcBef>
              <a:spcAft>
                <a:spcPts val="0"/>
              </a:spcAft>
              <a:buNone/>
            </a:pPr>
            <a:r>
              <a:rPr lang="en-US" dirty="0" smtClean="0"/>
              <a:t>So this is a ridiculous hardware project. I mean it's a ridiculous hardware project but an</a:t>
            </a:r>
          </a:p>
          <a:p>
            <a:pPr marL="0" lvl="0" indent="0" algn="l" rtl="0">
              <a:spcBef>
                <a:spcPts val="0"/>
              </a:spcBef>
              <a:spcAft>
                <a:spcPts val="0"/>
              </a:spcAft>
              <a:buNone/>
            </a:pPr>
            <a:r>
              <a:rPr lang="en-US" dirty="0" smtClean="0"/>
              <a:t>even more ridiculous software project. because it just turned into this big science project, to see if I could do a</a:t>
            </a:r>
          </a:p>
          <a:p>
            <a:pPr marL="0" lvl="0" indent="0" algn="l" rtl="0">
              <a:spcBef>
                <a:spcPts val="0"/>
              </a:spcBef>
              <a:spcAft>
                <a:spcPts val="0"/>
              </a:spcAft>
              <a:buNone/>
            </a:pPr>
            <a:r>
              <a:rPr lang="en-US" dirty="0" smtClean="0"/>
              <a:t>preemptive multitasking thing.</a:t>
            </a:r>
          </a:p>
          <a:p>
            <a:pPr marL="0" lvl="0" indent="0" algn="l" rtl="0">
              <a:spcBef>
                <a:spcPts val="0"/>
              </a:spcBef>
              <a:spcAft>
                <a:spcPts val="0"/>
              </a:spcAft>
              <a:buNone/>
            </a:pPr>
            <a:endParaRPr lang="en-US" dirty="0" smtClean="0"/>
          </a:p>
          <a:p>
            <a:pPr marL="0" lvl="0" indent="0" algn="l" rtl="0">
              <a:spcBef>
                <a:spcPts val="0"/>
              </a:spcBef>
              <a:spcAft>
                <a:spcPts val="0"/>
              </a:spcAft>
              <a:buNone/>
            </a:pPr>
            <a:r>
              <a:rPr lang="en-US" dirty="0" smtClean="0"/>
              <a:t>So I'd say the software was kind of complete August 2023. but it was kind of buggy and a lot of weird race conditions, so November last year [2024] I'd say it's actually complete and tested. so it's could potentially ship out, but then a lot  of things been going on. I'm hoping by the end of this month [April 2025] to [ship], I've got inventory and I'm</a:t>
            </a:r>
          </a:p>
          <a:p>
            <a:pPr marL="0" lvl="0" indent="0" algn="l" rtl="0">
              <a:spcBef>
                <a:spcPts val="0"/>
              </a:spcBef>
              <a:spcAft>
                <a:spcPts val="0"/>
              </a:spcAft>
              <a:buNone/>
            </a:pPr>
            <a:r>
              <a:rPr lang="en-US" dirty="0" smtClean="0"/>
              <a:t>going to have a kit available. But the madness continues ....  I could do an assembled version as well.</a:t>
            </a:r>
            <a:endParaRPr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2"/>
        <p:cNvGrpSpPr/>
        <p:nvPr/>
      </p:nvGrpSpPr>
      <p:grpSpPr>
        <a:xfrm>
          <a:off x="0" y="0"/>
          <a:ext cx="0" cy="0"/>
          <a:chOff x="0" y="0"/>
          <a:chExt cx="0" cy="0"/>
        </a:xfrm>
      </p:grpSpPr>
      <p:sp>
        <p:nvSpPr>
          <p:cNvPr id="1393" name="Google Shape;1393;g347105fdc3a_1_5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4" name="Google Shape;1394;g347105fdc3a_1_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But there's  this [additional] idea of doing a "disintegrated" version.</a:t>
            </a:r>
          </a:p>
          <a:p>
            <a:pPr marL="0" lvl="0" indent="0" algn="l" rtl="0">
              <a:spcBef>
                <a:spcPts val="0"/>
              </a:spcBef>
              <a:spcAft>
                <a:spcPts val="0"/>
              </a:spcAft>
              <a:buNone/>
            </a:pPr>
            <a:endParaRPr lang="en-US" dirty="0" smtClean="0"/>
          </a:p>
          <a:p>
            <a:pPr marL="0" lvl="0" indent="0" algn="l" rtl="0">
              <a:spcBef>
                <a:spcPts val="0"/>
              </a:spcBef>
              <a:spcAft>
                <a:spcPts val="0"/>
              </a:spcAft>
              <a:buNone/>
            </a:pPr>
            <a:r>
              <a:rPr lang="en-US" dirty="0" smtClean="0"/>
              <a:t>Instead of having the TTL chips, you can get these little SOT23 [chip packages], these would be individual gates. Some people do </a:t>
            </a:r>
          </a:p>
          <a:p>
            <a:pPr marL="0" lvl="0" indent="0" algn="l" rtl="0">
              <a:spcBef>
                <a:spcPts val="0"/>
              </a:spcBef>
              <a:spcAft>
                <a:spcPts val="0"/>
              </a:spcAft>
              <a:buNone/>
            </a:pPr>
            <a:r>
              <a:rPr lang="en-US" dirty="0" smtClean="0"/>
              <a:t>[logic] stuff out of transistors [but] it would just be way too slow. These SOT's are actually pretty modern things, and they can do like three nanosecond propagation. so these are really going to be flip-flops and </a:t>
            </a:r>
            <a:r>
              <a:rPr lang="en-US" dirty="0" err="1" smtClean="0"/>
              <a:t>AND</a:t>
            </a:r>
            <a:r>
              <a:rPr lang="en-US" dirty="0" smtClean="0"/>
              <a:t> gates, OR gates or exclusive-OR gates; and there would be about 350 of them. </a:t>
            </a:r>
          </a:p>
          <a:p>
            <a:pPr marL="0" lvl="0" indent="0" algn="l" rtl="0">
              <a:spcBef>
                <a:spcPts val="0"/>
              </a:spcBef>
              <a:spcAft>
                <a:spcPts val="0"/>
              </a:spcAft>
              <a:buNone/>
            </a:pPr>
            <a:endParaRPr lang="en-US" dirty="0" smtClean="0"/>
          </a:p>
          <a:p>
            <a:pPr marL="0" lvl="0" indent="0" algn="l" rtl="0">
              <a:spcBef>
                <a:spcPts val="0"/>
              </a:spcBef>
              <a:spcAft>
                <a:spcPts val="0"/>
              </a:spcAft>
              <a:buNone/>
            </a:pPr>
            <a:r>
              <a:rPr lang="en-US" dirty="0" smtClean="0"/>
              <a:t>And this [image] is a test board, and this is actually arriving on Monday [mid-April].  At the bottom [of it]</a:t>
            </a:r>
          </a:p>
          <a:p>
            <a:pPr marL="0" lvl="0" indent="0" algn="l" rtl="0">
              <a:spcBef>
                <a:spcPts val="0"/>
              </a:spcBef>
              <a:spcAft>
                <a:spcPts val="0"/>
              </a:spcAft>
              <a:buNone/>
            </a:pPr>
            <a:r>
              <a:rPr lang="en-US" dirty="0" smtClean="0"/>
              <a:t>there you've got .. One of the pieces of the circuit has a lot of logic, so it's [contains] some timing critical issues. so I  built a</a:t>
            </a:r>
          </a:p>
          <a:p>
            <a:pPr marL="0" lvl="0" indent="0" algn="l" rtl="0">
              <a:spcBef>
                <a:spcPts val="0"/>
              </a:spcBef>
              <a:spcAft>
                <a:spcPts val="0"/>
              </a:spcAft>
              <a:buNone/>
            </a:pPr>
            <a:r>
              <a:rPr lang="en-US" dirty="0" smtClean="0"/>
              <a:t>version of that [which] will plug in to [the TTL</a:t>
            </a:r>
            <a:r>
              <a:rPr lang="en-US" baseline="0" dirty="0" smtClean="0"/>
              <a:t> prototype board]</a:t>
            </a:r>
            <a:r>
              <a:rPr lang="en-US" dirty="0" smtClean="0"/>
              <a:t>, and see if that runs. and then the rest of it, this is actually the</a:t>
            </a:r>
          </a:p>
          <a:p>
            <a:pPr marL="0" lvl="0" indent="0" algn="l" rtl="0">
              <a:spcBef>
                <a:spcPts val="0"/>
              </a:spcBef>
              <a:spcAft>
                <a:spcPts val="0"/>
              </a:spcAft>
              <a:buNone/>
            </a:pPr>
            <a:r>
              <a:rPr lang="en-US" dirty="0" smtClean="0"/>
              <a:t>program counter and that's probably the most complicated piece of logic. and that would replace the ROM and these two program counter chips. </a:t>
            </a:r>
          </a:p>
          <a:p>
            <a:pPr marL="0" lvl="0" indent="0" algn="l" rtl="0">
              <a:spcBef>
                <a:spcPts val="0"/>
              </a:spcBef>
              <a:spcAft>
                <a:spcPts val="0"/>
              </a:spcAft>
              <a:buNone/>
            </a:pPr>
            <a:endParaRPr lang="en-US" dirty="0" smtClean="0"/>
          </a:p>
          <a:p>
            <a:pPr marL="0" lvl="0" indent="0" algn="l" rtl="0">
              <a:spcBef>
                <a:spcPts val="0"/>
              </a:spcBef>
              <a:spcAft>
                <a:spcPts val="0"/>
              </a:spcAft>
              <a:buNone/>
            </a:pPr>
            <a:r>
              <a:rPr lang="en-US" dirty="0" smtClean="0"/>
              <a:t>So if this works then it's not too far to then convert the entire thing into a giant-like board with just logic gates on it,</a:t>
            </a:r>
          </a:p>
          <a:p>
            <a:pPr marL="0" lvl="0" indent="0" algn="l" rtl="0">
              <a:spcBef>
                <a:spcPts val="0"/>
              </a:spcBef>
              <a:spcAft>
                <a:spcPts val="0"/>
              </a:spcAft>
              <a:buNone/>
            </a:pPr>
            <a:r>
              <a:rPr lang="en-US" dirty="0" smtClean="0"/>
              <a:t>which will run CP/M. Um, but that's down the road.</a:t>
            </a:r>
            <a:endParaRPr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8"/>
        <p:cNvGrpSpPr/>
        <p:nvPr/>
      </p:nvGrpSpPr>
      <p:grpSpPr>
        <a:xfrm>
          <a:off x="0" y="0"/>
          <a:ext cx="0" cy="0"/>
          <a:chOff x="0" y="0"/>
          <a:chExt cx="0" cy="0"/>
        </a:xfrm>
      </p:grpSpPr>
      <p:sp>
        <p:nvSpPr>
          <p:cNvPr id="1399" name="Google Shape;1399;g22bbce6a1ae_0_119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0" name="Google Shape;1400;g22bbce6a1ae_0_11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So yeah, that's what the kit will look like and it's coming [May 2025], and yeah this</a:t>
            </a:r>
          </a:p>
          <a:p>
            <a:pPr marL="0" lvl="0" indent="0" algn="l" rtl="0">
              <a:spcBef>
                <a:spcPts val="0"/>
              </a:spcBef>
              <a:spcAft>
                <a:spcPts val="0"/>
              </a:spcAft>
              <a:buNone/>
            </a:pPr>
            <a:r>
              <a:rPr lang="en-US" dirty="0" smtClean="0"/>
              <a:t>is the actual thing. So I'm going to go down [the stage] there and I'll power it up, if</a:t>
            </a:r>
          </a:p>
          <a:p>
            <a:pPr marL="0" lvl="0" indent="0" algn="l" rtl="0">
              <a:spcBef>
                <a:spcPts val="0"/>
              </a:spcBef>
              <a:spcAft>
                <a:spcPts val="0"/>
              </a:spcAft>
              <a:buNone/>
            </a:pPr>
            <a:r>
              <a:rPr lang="en-US" dirty="0" smtClean="0"/>
              <a:t>you want to see it and see it do stuff. </a:t>
            </a:r>
            <a:endParaRPr dirty="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7"/>
        <p:cNvGrpSpPr/>
        <p:nvPr/>
      </p:nvGrpSpPr>
      <p:grpSpPr>
        <a:xfrm>
          <a:off x="0" y="0"/>
          <a:ext cx="0" cy="0"/>
          <a:chOff x="0" y="0"/>
          <a:chExt cx="0" cy="0"/>
        </a:xfrm>
      </p:grpSpPr>
      <p:sp>
        <p:nvSpPr>
          <p:cNvPr id="1408" name="Google Shape;1408;g22bbce6a1ae_0_120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9" name="Google Shape;1409;g22bbce6a1ae_0_12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Thank You!</a:t>
            </a:r>
            <a:r>
              <a:rPr lang="en-US" baseline="0" dirty="0" smtClean="0"/>
              <a:t> </a:t>
            </a:r>
            <a:r>
              <a:rPr lang="en-US" dirty="0" smtClean="0"/>
              <a:t> and um, Yep thank you. [applause]</a:t>
            </a:r>
          </a:p>
          <a:p>
            <a:pPr marL="0" lvl="0" indent="0" algn="l" rtl="0">
              <a:spcBef>
                <a:spcPts val="0"/>
              </a:spcBef>
              <a:spcAft>
                <a:spcPts val="0"/>
              </a:spcAft>
              <a:buNone/>
            </a:pPr>
            <a:endParaRPr lang="en-US" dirty="0" smtClean="0"/>
          </a:p>
          <a:p>
            <a:pPr marL="0" lvl="0" indent="0" algn="l" rtl="0">
              <a:spcBef>
                <a:spcPts val="0"/>
              </a:spcBef>
              <a:spcAft>
                <a:spcPts val="0"/>
              </a:spcAft>
              <a:buNone/>
            </a:pPr>
            <a:r>
              <a:rPr lang="en-US" dirty="0" smtClean="0"/>
              <a:t>[PS from Alastair: The code discussed can be found here:</a:t>
            </a:r>
          </a:p>
          <a:p>
            <a:pPr marL="0" lvl="0" indent="0" algn="l" rtl="0">
              <a:spcBef>
                <a:spcPts val="0"/>
              </a:spcBef>
              <a:spcAft>
                <a:spcPts val="0"/>
              </a:spcAft>
              <a:buNone/>
            </a:pPr>
            <a:r>
              <a:rPr lang="en-US" dirty="0" smtClean="0"/>
              <a:t>cold/warm start - https://github.com/ajhewitt/novasaur/tree/master/src/sys</a:t>
            </a:r>
          </a:p>
          <a:p>
            <a:pPr marL="0" lvl="0" indent="0" algn="l" rtl="0">
              <a:spcBef>
                <a:spcPts val="0"/>
              </a:spcBef>
              <a:spcAft>
                <a:spcPts val="0"/>
              </a:spcAft>
              <a:buNone/>
            </a:pPr>
            <a:r>
              <a:rPr lang="en-US" dirty="0" smtClean="0"/>
              <a:t>bootstrap - https://github.com/ajhewitt/novasaur/blob/master/src/os/boot.asm</a:t>
            </a:r>
          </a:p>
          <a:p>
            <a:pPr marL="0" lvl="0" indent="0" algn="l" rtl="0">
              <a:spcBef>
                <a:spcPts val="0"/>
              </a:spcBef>
              <a:spcAft>
                <a:spcPts val="0"/>
              </a:spcAft>
              <a:buNone/>
            </a:pPr>
            <a:endParaRPr lang="en-US" dirty="0" smtClean="0"/>
          </a:p>
          <a:p>
            <a:pPr marL="0" lvl="0" indent="0" algn="l" rtl="0">
              <a:spcBef>
                <a:spcPts val="0"/>
              </a:spcBef>
              <a:spcAft>
                <a:spcPts val="0"/>
              </a:spcAft>
              <a:buNone/>
            </a:pPr>
            <a:r>
              <a:rPr lang="en-US" dirty="0" smtClean="0"/>
              <a:t>I basically wrapped up the software with the production version (1.1) at the beginning</a:t>
            </a:r>
          </a:p>
          <a:p>
            <a:pPr marL="0" lvl="0" indent="0" algn="l" rtl="0">
              <a:spcBef>
                <a:spcPts val="0"/>
              </a:spcBef>
              <a:spcAft>
                <a:spcPts val="0"/>
              </a:spcAft>
              <a:buNone/>
            </a:pPr>
            <a:r>
              <a:rPr lang="en-US" dirty="0" smtClean="0"/>
              <a:t>of November 2024. I've created a release with the ROM image that you can download here - https://github.com/ajhewitt/novasaur/releases/tag/R1.1 ]</a:t>
            </a:r>
          </a:p>
          <a:p>
            <a:pPr marL="0" lvl="0" indent="0" algn="l" rtl="0">
              <a:spcBef>
                <a:spcPts val="0"/>
              </a:spcBef>
              <a:spcAft>
                <a:spcPts val="0"/>
              </a:spcAft>
              <a:buNone/>
            </a:pPr>
            <a:endParaRPr lang="en-US" dirty="0" smtClean="0"/>
          </a:p>
          <a:p>
            <a:pPr marL="0" lvl="0" indent="0" algn="l" rtl="0">
              <a:spcBef>
                <a:spcPts val="0"/>
              </a:spcBef>
              <a:spcAft>
                <a:spcPts val="0"/>
              </a:spcAft>
              <a:buNone/>
            </a:pPr>
            <a:r>
              <a:rPr lang="en-US" dirty="0" smtClean="0"/>
              <a:t>[See the text file of the presentation</a:t>
            </a:r>
            <a:r>
              <a:rPr lang="en-US" baseline="0" dirty="0" smtClean="0"/>
              <a:t> for  Q&amp;A afterward. Alastair describes more about the </a:t>
            </a:r>
          </a:p>
          <a:p>
            <a:pPr marL="0" lvl="0" indent="0" algn="l" rtl="0">
              <a:spcBef>
                <a:spcPts val="0"/>
              </a:spcBef>
              <a:spcAft>
                <a:spcPts val="0"/>
              </a:spcAft>
              <a:buNone/>
            </a:pPr>
            <a:r>
              <a:rPr lang="en-US" baseline="0" dirty="0" smtClean="0"/>
              <a:t>SOT-23 prototyping effort. He mentions some RF emissions from the TTL prototypes.  The kits</a:t>
            </a:r>
          </a:p>
          <a:p>
            <a:pPr marL="0" lvl="0" indent="0" algn="l" rtl="0">
              <a:spcBef>
                <a:spcPts val="0"/>
              </a:spcBef>
              <a:spcAft>
                <a:spcPts val="0"/>
              </a:spcAft>
              <a:buNone/>
            </a:pPr>
            <a:r>
              <a:rPr lang="en-US" baseline="0" dirty="0" smtClean="0"/>
              <a:t>will come with programmed ROM which includes some CP/M software. An I/O expansion is mentioned. </a:t>
            </a:r>
            <a:r>
              <a:rPr lang="en-US" baseline="0" smtClean="0"/>
              <a:t>– Herb]</a:t>
            </a: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bit.ly/2Tynxth" TargetMode="External"/><Relationship Id="rId1" Type="http://schemas.openxmlformats.org/officeDocument/2006/relationships/slideMaster" Target="../slideMasters/slideMaster1.xml"/><Relationship Id="rId4" Type="http://schemas.openxmlformats.org/officeDocument/2006/relationships/hyperlink" Target="http://bit.ly/2TtBDfr" TargetMode="Externa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p:nvPr/>
        </p:nvSpPr>
        <p:spPr>
          <a:xfrm flipH="1">
            <a:off x="305925" y="238950"/>
            <a:ext cx="8532000" cy="4665600"/>
          </a:xfrm>
          <a:prstGeom prst="snip1Rect">
            <a:avLst>
              <a:gd name="adj" fmla="val 7782"/>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0;p2"/>
          <p:cNvSpPr/>
          <p:nvPr/>
        </p:nvSpPr>
        <p:spPr>
          <a:xfrm>
            <a:off x="1353688" y="773250"/>
            <a:ext cx="6154800" cy="3597000"/>
          </a:xfrm>
          <a:prstGeom prst="roundRect">
            <a:avLst>
              <a:gd name="adj" fmla="val 3089"/>
            </a:avLst>
          </a:prstGeom>
          <a:solidFill>
            <a:schemeClr val="dk2"/>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p:nvPr/>
        </p:nvSpPr>
        <p:spPr>
          <a:xfrm>
            <a:off x="7697875" y="773250"/>
            <a:ext cx="1140000" cy="3597000"/>
          </a:xfrm>
          <a:prstGeom prst="rect">
            <a:avLst/>
          </a:prstGeom>
          <a:solidFill>
            <a:schemeClr val="dk2"/>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a:off x="7774075" y="773250"/>
            <a:ext cx="732900" cy="3597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713100" y="782050"/>
            <a:ext cx="359700" cy="340800"/>
          </a:xfrm>
          <a:prstGeom prst="roundRect">
            <a:avLst>
              <a:gd name="adj" fmla="val 31998"/>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flipH="1">
            <a:off x="806847" y="4206850"/>
            <a:ext cx="172200" cy="172200"/>
          </a:xfrm>
          <a:prstGeom prst="ellipse">
            <a:avLst/>
          </a:prstGeom>
          <a:solidFill>
            <a:schemeClr val="dk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a:off x="7835375" y="989563"/>
            <a:ext cx="610562" cy="610562"/>
          </a:xfrm>
          <a:custGeom>
            <a:avLst/>
            <a:gdLst/>
            <a:ahLst/>
            <a:cxnLst/>
            <a:rect l="l" t="t" r="r" b="b"/>
            <a:pathLst>
              <a:path w="208739" h="208739" extrusionOk="0">
                <a:moveTo>
                  <a:pt x="60752" y="16987"/>
                </a:moveTo>
                <a:lnTo>
                  <a:pt x="60752" y="16987"/>
                </a:lnTo>
                <a:cubicBezTo>
                  <a:pt x="59075" y="18448"/>
                  <a:pt x="57398" y="19989"/>
                  <a:pt x="55802" y="21639"/>
                </a:cubicBezTo>
                <a:lnTo>
                  <a:pt x="52502" y="21639"/>
                </a:lnTo>
                <a:cubicBezTo>
                  <a:pt x="55180" y="19962"/>
                  <a:pt x="57939" y="18393"/>
                  <a:pt x="60752" y="16987"/>
                </a:cubicBezTo>
                <a:close/>
                <a:moveTo>
                  <a:pt x="85205" y="10198"/>
                </a:moveTo>
                <a:lnTo>
                  <a:pt x="85205" y="10198"/>
                </a:lnTo>
                <a:cubicBezTo>
                  <a:pt x="82473" y="13335"/>
                  <a:pt x="79903" y="17149"/>
                  <a:pt x="77496" y="21639"/>
                </a:cubicBezTo>
                <a:lnTo>
                  <a:pt x="65784" y="21639"/>
                </a:lnTo>
                <a:cubicBezTo>
                  <a:pt x="71734" y="16635"/>
                  <a:pt x="78280" y="12740"/>
                  <a:pt x="85205" y="10198"/>
                </a:cubicBezTo>
                <a:close/>
                <a:moveTo>
                  <a:pt x="100975" y="7222"/>
                </a:moveTo>
                <a:lnTo>
                  <a:pt x="100975" y="21639"/>
                </a:lnTo>
                <a:lnTo>
                  <a:pt x="85259" y="21639"/>
                </a:lnTo>
                <a:cubicBezTo>
                  <a:pt x="90101" y="13687"/>
                  <a:pt x="95511" y="8683"/>
                  <a:pt x="100975" y="7222"/>
                </a:cubicBezTo>
                <a:close/>
                <a:moveTo>
                  <a:pt x="107737" y="7222"/>
                </a:moveTo>
                <a:cubicBezTo>
                  <a:pt x="113228" y="8683"/>
                  <a:pt x="118638" y="13687"/>
                  <a:pt x="123452" y="21639"/>
                </a:cubicBezTo>
                <a:lnTo>
                  <a:pt x="107737" y="21639"/>
                </a:lnTo>
                <a:lnTo>
                  <a:pt x="107737" y="7222"/>
                </a:lnTo>
                <a:close/>
                <a:moveTo>
                  <a:pt x="123507" y="10198"/>
                </a:moveTo>
                <a:lnTo>
                  <a:pt x="123507" y="10198"/>
                </a:lnTo>
                <a:cubicBezTo>
                  <a:pt x="130458" y="12740"/>
                  <a:pt x="137004" y="16635"/>
                  <a:pt x="142955" y="21639"/>
                </a:cubicBezTo>
                <a:lnTo>
                  <a:pt x="131243" y="21639"/>
                </a:lnTo>
                <a:cubicBezTo>
                  <a:pt x="128835" y="17149"/>
                  <a:pt x="126239" y="13335"/>
                  <a:pt x="123507" y="10198"/>
                </a:cubicBezTo>
                <a:close/>
                <a:moveTo>
                  <a:pt x="147959" y="16987"/>
                </a:moveTo>
                <a:cubicBezTo>
                  <a:pt x="150799" y="18393"/>
                  <a:pt x="153531" y="19962"/>
                  <a:pt x="156209" y="21639"/>
                </a:cubicBezTo>
                <a:lnTo>
                  <a:pt x="152936" y="21639"/>
                </a:lnTo>
                <a:cubicBezTo>
                  <a:pt x="151313" y="19989"/>
                  <a:pt x="149663" y="18448"/>
                  <a:pt x="147959" y="16987"/>
                </a:cubicBezTo>
                <a:close/>
                <a:moveTo>
                  <a:pt x="49770" y="28402"/>
                </a:moveTo>
                <a:cubicBezTo>
                  <a:pt x="49094" y="29240"/>
                  <a:pt x="48445" y="30052"/>
                  <a:pt x="47796" y="30917"/>
                </a:cubicBezTo>
                <a:cubicBezTo>
                  <a:pt x="41764" y="38897"/>
                  <a:pt x="36841" y="47931"/>
                  <a:pt x="33135" y="57696"/>
                </a:cubicBezTo>
                <a:lnTo>
                  <a:pt x="18583" y="57696"/>
                </a:lnTo>
                <a:cubicBezTo>
                  <a:pt x="23019" y="49581"/>
                  <a:pt x="28645" y="42061"/>
                  <a:pt x="35353" y="35353"/>
                </a:cubicBezTo>
                <a:cubicBezTo>
                  <a:pt x="37815" y="32892"/>
                  <a:pt x="40384" y="30566"/>
                  <a:pt x="43062" y="28402"/>
                </a:cubicBezTo>
                <a:close/>
                <a:moveTo>
                  <a:pt x="74223" y="28402"/>
                </a:moveTo>
                <a:cubicBezTo>
                  <a:pt x="73763" y="29484"/>
                  <a:pt x="73303" y="30566"/>
                  <a:pt x="72843" y="31702"/>
                </a:cubicBezTo>
                <a:cubicBezTo>
                  <a:pt x="69760" y="39465"/>
                  <a:pt x="67244" y="48229"/>
                  <a:pt x="65324" y="57696"/>
                </a:cubicBezTo>
                <a:lnTo>
                  <a:pt x="40439" y="57696"/>
                </a:lnTo>
                <a:cubicBezTo>
                  <a:pt x="45037" y="46389"/>
                  <a:pt x="51285" y="36435"/>
                  <a:pt x="58697" y="28402"/>
                </a:cubicBezTo>
                <a:close/>
                <a:moveTo>
                  <a:pt x="100975" y="28402"/>
                </a:moveTo>
                <a:lnTo>
                  <a:pt x="100975" y="57696"/>
                </a:lnTo>
                <a:lnTo>
                  <a:pt x="72221" y="57696"/>
                </a:lnTo>
                <a:cubicBezTo>
                  <a:pt x="74034" y="49148"/>
                  <a:pt x="76333" y="41250"/>
                  <a:pt x="79146" y="34217"/>
                </a:cubicBezTo>
                <a:cubicBezTo>
                  <a:pt x="79957" y="32161"/>
                  <a:pt x="80796" y="30241"/>
                  <a:pt x="81661" y="28402"/>
                </a:cubicBezTo>
                <a:close/>
                <a:moveTo>
                  <a:pt x="127077" y="28402"/>
                </a:moveTo>
                <a:cubicBezTo>
                  <a:pt x="127943" y="30241"/>
                  <a:pt x="128781" y="32161"/>
                  <a:pt x="129593" y="34217"/>
                </a:cubicBezTo>
                <a:cubicBezTo>
                  <a:pt x="132379" y="41250"/>
                  <a:pt x="134705" y="49148"/>
                  <a:pt x="136517" y="57696"/>
                </a:cubicBezTo>
                <a:lnTo>
                  <a:pt x="107737" y="57696"/>
                </a:lnTo>
                <a:lnTo>
                  <a:pt x="107737" y="28402"/>
                </a:lnTo>
                <a:close/>
                <a:moveTo>
                  <a:pt x="150015" y="28402"/>
                </a:moveTo>
                <a:cubicBezTo>
                  <a:pt x="157453" y="36435"/>
                  <a:pt x="163675" y="46389"/>
                  <a:pt x="168300" y="57696"/>
                </a:cubicBezTo>
                <a:lnTo>
                  <a:pt x="143415" y="57696"/>
                </a:lnTo>
                <a:cubicBezTo>
                  <a:pt x="141494" y="48229"/>
                  <a:pt x="138952" y="39465"/>
                  <a:pt x="135868" y="31702"/>
                </a:cubicBezTo>
                <a:cubicBezTo>
                  <a:pt x="135435" y="30566"/>
                  <a:pt x="134975" y="29484"/>
                  <a:pt x="134489" y="28402"/>
                </a:cubicBezTo>
                <a:close/>
                <a:moveTo>
                  <a:pt x="165649" y="28402"/>
                </a:moveTo>
                <a:cubicBezTo>
                  <a:pt x="168327" y="30566"/>
                  <a:pt x="170924" y="32892"/>
                  <a:pt x="173385" y="35353"/>
                </a:cubicBezTo>
                <a:cubicBezTo>
                  <a:pt x="180093" y="42061"/>
                  <a:pt x="185720" y="49581"/>
                  <a:pt x="190129" y="57696"/>
                </a:cubicBezTo>
                <a:lnTo>
                  <a:pt x="175603" y="57696"/>
                </a:lnTo>
                <a:cubicBezTo>
                  <a:pt x="171870" y="47931"/>
                  <a:pt x="166948" y="38897"/>
                  <a:pt x="160943" y="30917"/>
                </a:cubicBezTo>
                <a:cubicBezTo>
                  <a:pt x="160293" y="30052"/>
                  <a:pt x="159617" y="29240"/>
                  <a:pt x="158968" y="28402"/>
                </a:cubicBezTo>
                <a:close/>
                <a:moveTo>
                  <a:pt x="30782" y="64458"/>
                </a:moveTo>
                <a:cubicBezTo>
                  <a:pt x="27184" y="75927"/>
                  <a:pt x="25156" y="88261"/>
                  <a:pt x="24831" y="100975"/>
                </a:cubicBezTo>
                <a:lnTo>
                  <a:pt x="6816" y="100975"/>
                </a:lnTo>
                <a:cubicBezTo>
                  <a:pt x="7249" y="88207"/>
                  <a:pt x="10143" y="75846"/>
                  <a:pt x="15229" y="64458"/>
                </a:cubicBezTo>
                <a:close/>
                <a:moveTo>
                  <a:pt x="64052" y="64458"/>
                </a:moveTo>
                <a:cubicBezTo>
                  <a:pt x="62132" y="75927"/>
                  <a:pt x="61050" y="88261"/>
                  <a:pt x="60888" y="100975"/>
                </a:cubicBezTo>
                <a:lnTo>
                  <a:pt x="31593" y="100975"/>
                </a:lnTo>
                <a:cubicBezTo>
                  <a:pt x="31945" y="88018"/>
                  <a:pt x="34163" y="75684"/>
                  <a:pt x="37923" y="64458"/>
                </a:cubicBezTo>
                <a:close/>
                <a:moveTo>
                  <a:pt x="100975" y="64458"/>
                </a:moveTo>
                <a:lnTo>
                  <a:pt x="100975" y="100975"/>
                </a:lnTo>
                <a:lnTo>
                  <a:pt x="67650" y="100975"/>
                </a:lnTo>
                <a:cubicBezTo>
                  <a:pt x="67812" y="88207"/>
                  <a:pt x="68921" y="75873"/>
                  <a:pt x="70923" y="64458"/>
                </a:cubicBezTo>
                <a:close/>
                <a:moveTo>
                  <a:pt x="137816" y="64458"/>
                </a:moveTo>
                <a:cubicBezTo>
                  <a:pt x="139790" y="75873"/>
                  <a:pt x="140926" y="88207"/>
                  <a:pt x="141089" y="100975"/>
                </a:cubicBezTo>
                <a:lnTo>
                  <a:pt x="107737" y="100975"/>
                </a:lnTo>
                <a:lnTo>
                  <a:pt x="107737" y="64458"/>
                </a:lnTo>
                <a:close/>
                <a:moveTo>
                  <a:pt x="170816" y="64458"/>
                </a:moveTo>
                <a:cubicBezTo>
                  <a:pt x="174575" y="75684"/>
                  <a:pt x="176793" y="88018"/>
                  <a:pt x="177118" y="100975"/>
                </a:cubicBezTo>
                <a:lnTo>
                  <a:pt x="147851" y="100975"/>
                </a:lnTo>
                <a:cubicBezTo>
                  <a:pt x="147689" y="88261"/>
                  <a:pt x="146607" y="75927"/>
                  <a:pt x="144659" y="64458"/>
                </a:cubicBezTo>
                <a:close/>
                <a:moveTo>
                  <a:pt x="193483" y="64458"/>
                </a:moveTo>
                <a:cubicBezTo>
                  <a:pt x="198595" y="75846"/>
                  <a:pt x="201462" y="88207"/>
                  <a:pt x="201895" y="100975"/>
                </a:cubicBezTo>
                <a:lnTo>
                  <a:pt x="183880" y="100975"/>
                </a:lnTo>
                <a:cubicBezTo>
                  <a:pt x="183583" y="88261"/>
                  <a:pt x="181554" y="75927"/>
                  <a:pt x="177957" y="64458"/>
                </a:cubicBezTo>
                <a:close/>
                <a:moveTo>
                  <a:pt x="24831" y="107737"/>
                </a:moveTo>
                <a:cubicBezTo>
                  <a:pt x="25156" y="120450"/>
                  <a:pt x="27184" y="132784"/>
                  <a:pt x="30782" y="144253"/>
                </a:cubicBezTo>
                <a:lnTo>
                  <a:pt x="15229" y="144253"/>
                </a:lnTo>
                <a:cubicBezTo>
                  <a:pt x="10143" y="132866"/>
                  <a:pt x="7249" y="120531"/>
                  <a:pt x="6816" y="107737"/>
                </a:cubicBezTo>
                <a:close/>
                <a:moveTo>
                  <a:pt x="60888" y="107737"/>
                </a:moveTo>
                <a:cubicBezTo>
                  <a:pt x="61050" y="120477"/>
                  <a:pt x="62132" y="132811"/>
                  <a:pt x="64052" y="144253"/>
                </a:cubicBezTo>
                <a:lnTo>
                  <a:pt x="37923" y="144253"/>
                </a:lnTo>
                <a:cubicBezTo>
                  <a:pt x="34163" y="133055"/>
                  <a:pt x="31945" y="120720"/>
                  <a:pt x="31593" y="107737"/>
                </a:cubicBezTo>
                <a:close/>
                <a:moveTo>
                  <a:pt x="100975" y="107737"/>
                </a:moveTo>
                <a:lnTo>
                  <a:pt x="100975" y="144253"/>
                </a:lnTo>
                <a:lnTo>
                  <a:pt x="70923" y="144253"/>
                </a:lnTo>
                <a:cubicBezTo>
                  <a:pt x="68921" y="132866"/>
                  <a:pt x="67812" y="120531"/>
                  <a:pt x="67650" y="107737"/>
                </a:cubicBezTo>
                <a:close/>
                <a:moveTo>
                  <a:pt x="141089" y="107737"/>
                </a:moveTo>
                <a:cubicBezTo>
                  <a:pt x="140926" y="120531"/>
                  <a:pt x="139790" y="132866"/>
                  <a:pt x="137816" y="144253"/>
                </a:cubicBezTo>
                <a:lnTo>
                  <a:pt x="107737" y="144253"/>
                </a:lnTo>
                <a:lnTo>
                  <a:pt x="107737" y="107737"/>
                </a:lnTo>
                <a:close/>
                <a:moveTo>
                  <a:pt x="177118" y="107737"/>
                </a:moveTo>
                <a:cubicBezTo>
                  <a:pt x="176793" y="120720"/>
                  <a:pt x="174575" y="133055"/>
                  <a:pt x="170816" y="144253"/>
                </a:cubicBezTo>
                <a:lnTo>
                  <a:pt x="144659" y="144253"/>
                </a:lnTo>
                <a:cubicBezTo>
                  <a:pt x="146607" y="132811"/>
                  <a:pt x="147689" y="120477"/>
                  <a:pt x="147851" y="107737"/>
                </a:cubicBezTo>
                <a:close/>
                <a:moveTo>
                  <a:pt x="201895" y="107737"/>
                </a:moveTo>
                <a:cubicBezTo>
                  <a:pt x="201462" y="120531"/>
                  <a:pt x="198595" y="132866"/>
                  <a:pt x="193483" y="144253"/>
                </a:cubicBezTo>
                <a:lnTo>
                  <a:pt x="177957" y="144253"/>
                </a:lnTo>
                <a:cubicBezTo>
                  <a:pt x="181554" y="132784"/>
                  <a:pt x="183583" y="120450"/>
                  <a:pt x="183880" y="107737"/>
                </a:cubicBezTo>
                <a:close/>
                <a:moveTo>
                  <a:pt x="33135" y="151016"/>
                </a:moveTo>
                <a:cubicBezTo>
                  <a:pt x="36841" y="160807"/>
                  <a:pt x="41764" y="169842"/>
                  <a:pt x="47796" y="177794"/>
                </a:cubicBezTo>
                <a:cubicBezTo>
                  <a:pt x="48445" y="178660"/>
                  <a:pt x="49094" y="179498"/>
                  <a:pt x="49770" y="180337"/>
                </a:cubicBezTo>
                <a:lnTo>
                  <a:pt x="43062" y="180337"/>
                </a:lnTo>
                <a:cubicBezTo>
                  <a:pt x="40384" y="178173"/>
                  <a:pt x="37815" y="175847"/>
                  <a:pt x="35353" y="173385"/>
                </a:cubicBezTo>
                <a:cubicBezTo>
                  <a:pt x="28645" y="166650"/>
                  <a:pt x="23019" y="159130"/>
                  <a:pt x="18583" y="151016"/>
                </a:cubicBezTo>
                <a:close/>
                <a:moveTo>
                  <a:pt x="65324" y="151016"/>
                </a:moveTo>
                <a:cubicBezTo>
                  <a:pt x="67244" y="160483"/>
                  <a:pt x="69760" y="169274"/>
                  <a:pt x="72843" y="177010"/>
                </a:cubicBezTo>
                <a:cubicBezTo>
                  <a:pt x="73303" y="178146"/>
                  <a:pt x="73763" y="179255"/>
                  <a:pt x="74223" y="180337"/>
                </a:cubicBezTo>
                <a:lnTo>
                  <a:pt x="58697" y="180337"/>
                </a:lnTo>
                <a:cubicBezTo>
                  <a:pt x="51285" y="172276"/>
                  <a:pt x="45037" y="162322"/>
                  <a:pt x="40439" y="151016"/>
                </a:cubicBezTo>
                <a:close/>
                <a:moveTo>
                  <a:pt x="100975" y="151016"/>
                </a:moveTo>
                <a:lnTo>
                  <a:pt x="100975" y="180337"/>
                </a:lnTo>
                <a:lnTo>
                  <a:pt x="81661" y="180337"/>
                </a:lnTo>
                <a:cubicBezTo>
                  <a:pt x="80796" y="178498"/>
                  <a:pt x="79957" y="176550"/>
                  <a:pt x="79146" y="174521"/>
                </a:cubicBezTo>
                <a:cubicBezTo>
                  <a:pt x="76333" y="167489"/>
                  <a:pt x="74034" y="159563"/>
                  <a:pt x="72221" y="151016"/>
                </a:cubicBezTo>
                <a:close/>
                <a:moveTo>
                  <a:pt x="136517" y="151016"/>
                </a:moveTo>
                <a:cubicBezTo>
                  <a:pt x="134705" y="159563"/>
                  <a:pt x="132379" y="167489"/>
                  <a:pt x="129593" y="174521"/>
                </a:cubicBezTo>
                <a:cubicBezTo>
                  <a:pt x="128781" y="176550"/>
                  <a:pt x="127943" y="178498"/>
                  <a:pt x="127077" y="180337"/>
                </a:cubicBezTo>
                <a:lnTo>
                  <a:pt x="107737" y="180337"/>
                </a:lnTo>
                <a:lnTo>
                  <a:pt x="107737" y="151016"/>
                </a:lnTo>
                <a:close/>
                <a:moveTo>
                  <a:pt x="168300" y="151016"/>
                </a:moveTo>
                <a:cubicBezTo>
                  <a:pt x="163675" y="162322"/>
                  <a:pt x="157453" y="172276"/>
                  <a:pt x="150015" y="180337"/>
                </a:cubicBezTo>
                <a:lnTo>
                  <a:pt x="134489" y="180337"/>
                </a:lnTo>
                <a:cubicBezTo>
                  <a:pt x="134975" y="179255"/>
                  <a:pt x="135435" y="178146"/>
                  <a:pt x="135868" y="177010"/>
                </a:cubicBezTo>
                <a:cubicBezTo>
                  <a:pt x="138952" y="169274"/>
                  <a:pt x="141494" y="160483"/>
                  <a:pt x="143415" y="151016"/>
                </a:cubicBezTo>
                <a:close/>
                <a:moveTo>
                  <a:pt x="190129" y="151016"/>
                </a:moveTo>
                <a:cubicBezTo>
                  <a:pt x="185720" y="159130"/>
                  <a:pt x="180093" y="166650"/>
                  <a:pt x="173385" y="173385"/>
                </a:cubicBezTo>
                <a:cubicBezTo>
                  <a:pt x="170924" y="175847"/>
                  <a:pt x="168327" y="178173"/>
                  <a:pt x="165649" y="180337"/>
                </a:cubicBezTo>
                <a:lnTo>
                  <a:pt x="158968" y="180337"/>
                </a:lnTo>
                <a:cubicBezTo>
                  <a:pt x="159617" y="179498"/>
                  <a:pt x="160293" y="178660"/>
                  <a:pt x="160943" y="177794"/>
                </a:cubicBezTo>
                <a:cubicBezTo>
                  <a:pt x="166948" y="169842"/>
                  <a:pt x="171870" y="160807"/>
                  <a:pt x="175603" y="151016"/>
                </a:cubicBezTo>
                <a:close/>
                <a:moveTo>
                  <a:pt x="55802" y="187099"/>
                </a:moveTo>
                <a:cubicBezTo>
                  <a:pt x="57398" y="188722"/>
                  <a:pt x="59075" y="190291"/>
                  <a:pt x="60752" y="191752"/>
                </a:cubicBezTo>
                <a:cubicBezTo>
                  <a:pt x="57939" y="190318"/>
                  <a:pt x="55180" y="188776"/>
                  <a:pt x="52502" y="187099"/>
                </a:cubicBezTo>
                <a:close/>
                <a:moveTo>
                  <a:pt x="156209" y="187099"/>
                </a:moveTo>
                <a:cubicBezTo>
                  <a:pt x="153531" y="188776"/>
                  <a:pt x="150799" y="190318"/>
                  <a:pt x="147959" y="191752"/>
                </a:cubicBezTo>
                <a:cubicBezTo>
                  <a:pt x="149663" y="190291"/>
                  <a:pt x="151313" y="188722"/>
                  <a:pt x="152936" y="187099"/>
                </a:cubicBezTo>
                <a:close/>
                <a:moveTo>
                  <a:pt x="77496" y="187099"/>
                </a:moveTo>
                <a:cubicBezTo>
                  <a:pt x="79903" y="191562"/>
                  <a:pt x="82473" y="195403"/>
                  <a:pt x="85205" y="198541"/>
                </a:cubicBezTo>
                <a:cubicBezTo>
                  <a:pt x="78280" y="195998"/>
                  <a:pt x="71734" y="192103"/>
                  <a:pt x="65784" y="187099"/>
                </a:cubicBezTo>
                <a:close/>
                <a:moveTo>
                  <a:pt x="142955" y="187099"/>
                </a:moveTo>
                <a:cubicBezTo>
                  <a:pt x="137004" y="192103"/>
                  <a:pt x="130458" y="195998"/>
                  <a:pt x="123507" y="198541"/>
                </a:cubicBezTo>
                <a:cubicBezTo>
                  <a:pt x="126239" y="195403"/>
                  <a:pt x="128835" y="191562"/>
                  <a:pt x="131243" y="187099"/>
                </a:cubicBezTo>
                <a:close/>
                <a:moveTo>
                  <a:pt x="100975" y="187099"/>
                </a:moveTo>
                <a:lnTo>
                  <a:pt x="100975" y="201516"/>
                </a:lnTo>
                <a:cubicBezTo>
                  <a:pt x="95511" y="200029"/>
                  <a:pt x="90101" y="195052"/>
                  <a:pt x="85259" y="187099"/>
                </a:cubicBezTo>
                <a:close/>
                <a:moveTo>
                  <a:pt x="123452" y="187099"/>
                </a:moveTo>
                <a:cubicBezTo>
                  <a:pt x="118638" y="195052"/>
                  <a:pt x="113228" y="200029"/>
                  <a:pt x="107737" y="201516"/>
                </a:cubicBezTo>
                <a:lnTo>
                  <a:pt x="107737" y="187099"/>
                </a:lnTo>
                <a:close/>
                <a:moveTo>
                  <a:pt x="104356" y="0"/>
                </a:moveTo>
                <a:cubicBezTo>
                  <a:pt x="76495" y="0"/>
                  <a:pt x="50284" y="10847"/>
                  <a:pt x="30566" y="30566"/>
                </a:cubicBezTo>
                <a:cubicBezTo>
                  <a:pt x="10847" y="50284"/>
                  <a:pt x="0" y="76495"/>
                  <a:pt x="0" y="104356"/>
                </a:cubicBezTo>
                <a:cubicBezTo>
                  <a:pt x="0" y="132243"/>
                  <a:pt x="10847" y="158454"/>
                  <a:pt x="30566" y="178173"/>
                </a:cubicBezTo>
                <a:cubicBezTo>
                  <a:pt x="50284" y="197865"/>
                  <a:pt x="76495" y="208739"/>
                  <a:pt x="104356" y="208739"/>
                </a:cubicBezTo>
                <a:cubicBezTo>
                  <a:pt x="132243" y="208739"/>
                  <a:pt x="158454" y="197865"/>
                  <a:pt x="178173" y="178173"/>
                </a:cubicBezTo>
                <a:cubicBezTo>
                  <a:pt x="197865" y="158454"/>
                  <a:pt x="208739" y="132243"/>
                  <a:pt x="208739" y="104356"/>
                </a:cubicBezTo>
                <a:cubicBezTo>
                  <a:pt x="208739" y="76495"/>
                  <a:pt x="197865" y="50284"/>
                  <a:pt x="178173" y="30566"/>
                </a:cubicBezTo>
                <a:cubicBezTo>
                  <a:pt x="158454" y="10847"/>
                  <a:pt x="132243" y="0"/>
                  <a:pt x="10435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7974600" y="3813138"/>
            <a:ext cx="332100" cy="340800"/>
          </a:xfrm>
          <a:prstGeom prst="roundRect">
            <a:avLst>
              <a:gd name="adj" fmla="val 14972"/>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8005675" y="3915674"/>
            <a:ext cx="269948" cy="135726"/>
          </a:xfrm>
          <a:prstGeom prst="rect">
            <a:avLst/>
          </a:prstGeom>
        </p:spPr>
        <p:txBody>
          <a:bodyPr>
            <a:prstTxWarp prst="textPlain">
              <a:avLst/>
            </a:prstTxWarp>
          </a:bodyPr>
          <a:lstStyle/>
          <a:p>
            <a:pPr lvl="0" algn="ctr"/>
            <a:r>
              <a:rPr b="1" i="0">
                <a:ln>
                  <a:noFill/>
                </a:ln>
                <a:solidFill>
                  <a:schemeClr val="dk2"/>
                </a:solidFill>
                <a:latin typeface="Fahkwang"/>
              </a:rPr>
              <a:t>SL</a:t>
            </a:r>
          </a:p>
        </p:txBody>
      </p:sp>
      <p:grpSp>
        <p:nvGrpSpPr>
          <p:cNvPr id="18" name="Google Shape;18;p2"/>
          <p:cNvGrpSpPr/>
          <p:nvPr/>
        </p:nvGrpSpPr>
        <p:grpSpPr>
          <a:xfrm rot="5400000">
            <a:off x="7459425" y="2602788"/>
            <a:ext cx="1362175" cy="332100"/>
            <a:chOff x="305925" y="4572450"/>
            <a:chExt cx="1362175" cy="332100"/>
          </a:xfrm>
        </p:grpSpPr>
        <p:sp>
          <p:nvSpPr>
            <p:cNvPr id="19" name="Google Shape;19;p2"/>
            <p:cNvSpPr/>
            <p:nvPr/>
          </p:nvSpPr>
          <p:spPr>
            <a:xfrm>
              <a:off x="305925" y="4572450"/>
              <a:ext cx="32600" cy="332100"/>
            </a:xfrm>
            <a:custGeom>
              <a:avLst/>
              <a:gdLst/>
              <a:ahLst/>
              <a:cxnLst/>
              <a:rect l="l" t="t" r="r" b="b"/>
              <a:pathLst>
                <a:path w="1304" h="13284" extrusionOk="0">
                  <a:moveTo>
                    <a:pt x="0" y="0"/>
                  </a:moveTo>
                  <a:lnTo>
                    <a:pt x="0" y="13283"/>
                  </a:lnTo>
                  <a:lnTo>
                    <a:pt x="1304" y="13283"/>
                  </a:lnTo>
                  <a:lnTo>
                    <a:pt x="130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377975" y="4572450"/>
              <a:ext cx="36375" cy="332100"/>
            </a:xfrm>
            <a:custGeom>
              <a:avLst/>
              <a:gdLst/>
              <a:ahLst/>
              <a:cxnLst/>
              <a:rect l="l" t="t" r="r" b="b"/>
              <a:pathLst>
                <a:path w="1455" h="13284" extrusionOk="0">
                  <a:moveTo>
                    <a:pt x="1" y="0"/>
                  </a:moveTo>
                  <a:lnTo>
                    <a:pt x="1" y="13283"/>
                  </a:lnTo>
                  <a:lnTo>
                    <a:pt x="1454" y="13283"/>
                  </a:lnTo>
                  <a:lnTo>
                    <a:pt x="14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419950" y="4572450"/>
              <a:ext cx="72725" cy="332100"/>
            </a:xfrm>
            <a:custGeom>
              <a:avLst/>
              <a:gdLst/>
              <a:ahLst/>
              <a:cxnLst/>
              <a:rect l="l" t="t" r="r" b="b"/>
              <a:pathLst>
                <a:path w="2909" h="13284" extrusionOk="0">
                  <a:moveTo>
                    <a:pt x="1" y="0"/>
                  </a:moveTo>
                  <a:lnTo>
                    <a:pt x="1" y="13283"/>
                  </a:lnTo>
                  <a:lnTo>
                    <a:pt x="2908" y="13283"/>
                  </a:lnTo>
                  <a:lnTo>
                    <a:pt x="29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a:off x="507050" y="4572450"/>
              <a:ext cx="18825" cy="332100"/>
            </a:xfrm>
            <a:custGeom>
              <a:avLst/>
              <a:gdLst/>
              <a:ahLst/>
              <a:cxnLst/>
              <a:rect l="l" t="t" r="r" b="b"/>
              <a:pathLst>
                <a:path w="753" h="13284" extrusionOk="0">
                  <a:moveTo>
                    <a:pt x="1" y="0"/>
                  </a:moveTo>
                  <a:lnTo>
                    <a:pt x="1" y="13283"/>
                  </a:lnTo>
                  <a:lnTo>
                    <a:pt x="752" y="13283"/>
                  </a:lnTo>
                  <a:lnTo>
                    <a:pt x="75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2"/>
            <p:cNvSpPr/>
            <p:nvPr/>
          </p:nvSpPr>
          <p:spPr>
            <a:xfrm>
              <a:off x="558425" y="4572450"/>
              <a:ext cx="61425" cy="332100"/>
            </a:xfrm>
            <a:custGeom>
              <a:avLst/>
              <a:gdLst/>
              <a:ahLst/>
              <a:cxnLst/>
              <a:rect l="l" t="t" r="r" b="b"/>
              <a:pathLst>
                <a:path w="2457" h="13284" extrusionOk="0">
                  <a:moveTo>
                    <a:pt x="1" y="0"/>
                  </a:moveTo>
                  <a:lnTo>
                    <a:pt x="1" y="13283"/>
                  </a:lnTo>
                  <a:lnTo>
                    <a:pt x="2457" y="13283"/>
                  </a:lnTo>
                  <a:lnTo>
                    <a:pt x="245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
            <p:cNvSpPr/>
            <p:nvPr/>
          </p:nvSpPr>
          <p:spPr>
            <a:xfrm>
              <a:off x="643650" y="4572450"/>
              <a:ext cx="23200" cy="332100"/>
            </a:xfrm>
            <a:custGeom>
              <a:avLst/>
              <a:gdLst/>
              <a:ahLst/>
              <a:cxnLst/>
              <a:rect l="l" t="t" r="r" b="b"/>
              <a:pathLst>
                <a:path w="928" h="13284" extrusionOk="0">
                  <a:moveTo>
                    <a:pt x="0" y="0"/>
                  </a:moveTo>
                  <a:lnTo>
                    <a:pt x="0" y="13283"/>
                  </a:lnTo>
                  <a:lnTo>
                    <a:pt x="928" y="13283"/>
                  </a:lnTo>
                  <a:lnTo>
                    <a:pt x="9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2"/>
            <p:cNvSpPr/>
            <p:nvPr/>
          </p:nvSpPr>
          <p:spPr>
            <a:xfrm>
              <a:off x="725100" y="4572450"/>
              <a:ext cx="18200" cy="332100"/>
            </a:xfrm>
            <a:custGeom>
              <a:avLst/>
              <a:gdLst/>
              <a:ahLst/>
              <a:cxnLst/>
              <a:rect l="l" t="t" r="r" b="b"/>
              <a:pathLst>
                <a:path w="728" h="13284" extrusionOk="0">
                  <a:moveTo>
                    <a:pt x="0" y="0"/>
                  </a:moveTo>
                  <a:lnTo>
                    <a:pt x="0" y="13283"/>
                  </a:lnTo>
                  <a:lnTo>
                    <a:pt x="727" y="13283"/>
                  </a:lnTo>
                  <a:lnTo>
                    <a:pt x="72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2"/>
            <p:cNvSpPr/>
            <p:nvPr/>
          </p:nvSpPr>
          <p:spPr>
            <a:xfrm>
              <a:off x="757675" y="4572450"/>
              <a:ext cx="72700" cy="332100"/>
            </a:xfrm>
            <a:custGeom>
              <a:avLst/>
              <a:gdLst/>
              <a:ahLst/>
              <a:cxnLst/>
              <a:rect l="l" t="t" r="r" b="b"/>
              <a:pathLst>
                <a:path w="2908" h="13284" extrusionOk="0">
                  <a:moveTo>
                    <a:pt x="1" y="0"/>
                  </a:moveTo>
                  <a:lnTo>
                    <a:pt x="1" y="13283"/>
                  </a:lnTo>
                  <a:lnTo>
                    <a:pt x="2908" y="13283"/>
                  </a:lnTo>
                  <a:lnTo>
                    <a:pt x="29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2"/>
            <p:cNvSpPr/>
            <p:nvPr/>
          </p:nvSpPr>
          <p:spPr>
            <a:xfrm>
              <a:off x="872975" y="4572450"/>
              <a:ext cx="36350" cy="332100"/>
            </a:xfrm>
            <a:custGeom>
              <a:avLst/>
              <a:gdLst/>
              <a:ahLst/>
              <a:cxnLst/>
              <a:rect l="l" t="t" r="r" b="b"/>
              <a:pathLst>
                <a:path w="1454" h="13284" extrusionOk="0">
                  <a:moveTo>
                    <a:pt x="0" y="0"/>
                  </a:moveTo>
                  <a:lnTo>
                    <a:pt x="0" y="13283"/>
                  </a:lnTo>
                  <a:lnTo>
                    <a:pt x="1454" y="13283"/>
                  </a:lnTo>
                  <a:lnTo>
                    <a:pt x="14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2"/>
            <p:cNvSpPr/>
            <p:nvPr/>
          </p:nvSpPr>
          <p:spPr>
            <a:xfrm>
              <a:off x="931250" y="4572450"/>
              <a:ext cx="77700" cy="332100"/>
            </a:xfrm>
            <a:custGeom>
              <a:avLst/>
              <a:gdLst/>
              <a:ahLst/>
              <a:cxnLst/>
              <a:rect l="l" t="t" r="r" b="b"/>
              <a:pathLst>
                <a:path w="3108" h="13284" extrusionOk="0">
                  <a:moveTo>
                    <a:pt x="0" y="0"/>
                  </a:moveTo>
                  <a:lnTo>
                    <a:pt x="0" y="13283"/>
                  </a:lnTo>
                  <a:lnTo>
                    <a:pt x="3108" y="13283"/>
                  </a:lnTo>
                  <a:lnTo>
                    <a:pt x="31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2"/>
            <p:cNvSpPr/>
            <p:nvPr/>
          </p:nvSpPr>
          <p:spPr>
            <a:xfrm>
              <a:off x="1030225" y="4572450"/>
              <a:ext cx="37000" cy="332100"/>
            </a:xfrm>
            <a:custGeom>
              <a:avLst/>
              <a:gdLst/>
              <a:ahLst/>
              <a:cxnLst/>
              <a:rect l="l" t="t" r="r" b="b"/>
              <a:pathLst>
                <a:path w="1480" h="13284" extrusionOk="0">
                  <a:moveTo>
                    <a:pt x="1" y="0"/>
                  </a:moveTo>
                  <a:lnTo>
                    <a:pt x="1" y="13283"/>
                  </a:lnTo>
                  <a:lnTo>
                    <a:pt x="1480" y="13283"/>
                  </a:lnTo>
                  <a:lnTo>
                    <a:pt x="148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2"/>
            <p:cNvSpPr/>
            <p:nvPr/>
          </p:nvSpPr>
          <p:spPr>
            <a:xfrm>
              <a:off x="1079100" y="4572450"/>
              <a:ext cx="32000" cy="332100"/>
            </a:xfrm>
            <a:custGeom>
              <a:avLst/>
              <a:gdLst/>
              <a:ahLst/>
              <a:cxnLst/>
              <a:rect l="l" t="t" r="r" b="b"/>
              <a:pathLst>
                <a:path w="1280" h="13284" extrusionOk="0">
                  <a:moveTo>
                    <a:pt x="1" y="0"/>
                  </a:moveTo>
                  <a:lnTo>
                    <a:pt x="1" y="13283"/>
                  </a:lnTo>
                  <a:lnTo>
                    <a:pt x="1279" y="13283"/>
                  </a:lnTo>
                  <a:lnTo>
                    <a:pt x="127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2"/>
            <p:cNvSpPr/>
            <p:nvPr/>
          </p:nvSpPr>
          <p:spPr>
            <a:xfrm>
              <a:off x="1133625" y="4572450"/>
              <a:ext cx="36975" cy="332100"/>
            </a:xfrm>
            <a:custGeom>
              <a:avLst/>
              <a:gdLst/>
              <a:ahLst/>
              <a:cxnLst/>
              <a:rect l="l" t="t" r="r" b="b"/>
              <a:pathLst>
                <a:path w="1479" h="13284" extrusionOk="0">
                  <a:moveTo>
                    <a:pt x="0" y="0"/>
                  </a:moveTo>
                  <a:lnTo>
                    <a:pt x="0" y="13283"/>
                  </a:lnTo>
                  <a:lnTo>
                    <a:pt x="1479" y="13283"/>
                  </a:lnTo>
                  <a:lnTo>
                    <a:pt x="147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2"/>
            <p:cNvSpPr/>
            <p:nvPr/>
          </p:nvSpPr>
          <p:spPr>
            <a:xfrm>
              <a:off x="1192525" y="4572450"/>
              <a:ext cx="73325" cy="332100"/>
            </a:xfrm>
            <a:custGeom>
              <a:avLst/>
              <a:gdLst/>
              <a:ahLst/>
              <a:cxnLst/>
              <a:rect l="l" t="t" r="r" b="b"/>
              <a:pathLst>
                <a:path w="2933" h="13284" extrusionOk="0">
                  <a:moveTo>
                    <a:pt x="0" y="0"/>
                  </a:moveTo>
                  <a:lnTo>
                    <a:pt x="0" y="13283"/>
                  </a:lnTo>
                  <a:lnTo>
                    <a:pt x="2933" y="13283"/>
                  </a:lnTo>
                  <a:lnTo>
                    <a:pt x="29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2"/>
            <p:cNvSpPr/>
            <p:nvPr/>
          </p:nvSpPr>
          <p:spPr>
            <a:xfrm>
              <a:off x="1280225" y="4572450"/>
              <a:ext cx="18200" cy="332100"/>
            </a:xfrm>
            <a:custGeom>
              <a:avLst/>
              <a:gdLst/>
              <a:ahLst/>
              <a:cxnLst/>
              <a:rect l="l" t="t" r="r" b="b"/>
              <a:pathLst>
                <a:path w="728" h="13284" extrusionOk="0">
                  <a:moveTo>
                    <a:pt x="1" y="0"/>
                  </a:moveTo>
                  <a:lnTo>
                    <a:pt x="1" y="13283"/>
                  </a:lnTo>
                  <a:lnTo>
                    <a:pt x="728" y="13283"/>
                  </a:lnTo>
                  <a:lnTo>
                    <a:pt x="7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2"/>
            <p:cNvSpPr/>
            <p:nvPr/>
          </p:nvSpPr>
          <p:spPr>
            <a:xfrm>
              <a:off x="1331625" y="4572450"/>
              <a:ext cx="61425" cy="332100"/>
            </a:xfrm>
            <a:custGeom>
              <a:avLst/>
              <a:gdLst/>
              <a:ahLst/>
              <a:cxnLst/>
              <a:rect l="l" t="t" r="r" b="b"/>
              <a:pathLst>
                <a:path w="2457" h="13284" extrusionOk="0">
                  <a:moveTo>
                    <a:pt x="0" y="0"/>
                  </a:moveTo>
                  <a:lnTo>
                    <a:pt x="0" y="13283"/>
                  </a:lnTo>
                  <a:lnTo>
                    <a:pt x="2456" y="13283"/>
                  </a:lnTo>
                  <a:lnTo>
                    <a:pt x="245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2"/>
            <p:cNvSpPr/>
            <p:nvPr/>
          </p:nvSpPr>
          <p:spPr>
            <a:xfrm>
              <a:off x="1422475" y="4572450"/>
              <a:ext cx="41375" cy="332100"/>
            </a:xfrm>
            <a:custGeom>
              <a:avLst/>
              <a:gdLst/>
              <a:ahLst/>
              <a:cxnLst/>
              <a:rect l="l" t="t" r="r" b="b"/>
              <a:pathLst>
                <a:path w="1655" h="13284" extrusionOk="0">
                  <a:moveTo>
                    <a:pt x="0" y="0"/>
                  </a:moveTo>
                  <a:lnTo>
                    <a:pt x="0" y="13283"/>
                  </a:lnTo>
                  <a:lnTo>
                    <a:pt x="1654" y="13283"/>
                  </a:lnTo>
                  <a:lnTo>
                    <a:pt x="16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2"/>
            <p:cNvSpPr/>
            <p:nvPr/>
          </p:nvSpPr>
          <p:spPr>
            <a:xfrm>
              <a:off x="1497650" y="4572450"/>
              <a:ext cx="18200" cy="332100"/>
            </a:xfrm>
            <a:custGeom>
              <a:avLst/>
              <a:gdLst/>
              <a:ahLst/>
              <a:cxnLst/>
              <a:rect l="l" t="t" r="r" b="b"/>
              <a:pathLst>
                <a:path w="728" h="13284" extrusionOk="0">
                  <a:moveTo>
                    <a:pt x="1" y="0"/>
                  </a:moveTo>
                  <a:lnTo>
                    <a:pt x="1" y="13283"/>
                  </a:lnTo>
                  <a:lnTo>
                    <a:pt x="728" y="13283"/>
                  </a:lnTo>
                  <a:lnTo>
                    <a:pt x="7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2"/>
            <p:cNvSpPr/>
            <p:nvPr/>
          </p:nvSpPr>
          <p:spPr>
            <a:xfrm>
              <a:off x="1511450" y="4572450"/>
              <a:ext cx="92125" cy="332100"/>
            </a:xfrm>
            <a:custGeom>
              <a:avLst/>
              <a:gdLst/>
              <a:ahLst/>
              <a:cxnLst/>
              <a:rect l="l" t="t" r="r" b="b"/>
              <a:pathLst>
                <a:path w="3685" h="13284" extrusionOk="0">
                  <a:moveTo>
                    <a:pt x="0" y="0"/>
                  </a:moveTo>
                  <a:lnTo>
                    <a:pt x="0" y="13283"/>
                  </a:lnTo>
                  <a:lnTo>
                    <a:pt x="3684" y="13283"/>
                  </a:lnTo>
                  <a:lnTo>
                    <a:pt x="368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2"/>
            <p:cNvSpPr/>
            <p:nvPr/>
          </p:nvSpPr>
          <p:spPr>
            <a:xfrm>
              <a:off x="1660575" y="4572450"/>
              <a:ext cx="7525" cy="332100"/>
            </a:xfrm>
            <a:custGeom>
              <a:avLst/>
              <a:gdLst/>
              <a:ahLst/>
              <a:cxnLst/>
              <a:rect l="l" t="t" r="r" b="b"/>
              <a:pathLst>
                <a:path w="301" h="13284" extrusionOk="0">
                  <a:moveTo>
                    <a:pt x="0" y="0"/>
                  </a:moveTo>
                  <a:lnTo>
                    <a:pt x="0" y="13283"/>
                  </a:lnTo>
                  <a:lnTo>
                    <a:pt x="301" y="13283"/>
                  </a:lnTo>
                  <a:lnTo>
                    <a:pt x="30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2"/>
            <p:cNvSpPr/>
            <p:nvPr/>
          </p:nvSpPr>
          <p:spPr>
            <a:xfrm>
              <a:off x="1620475" y="4572450"/>
              <a:ext cx="16925" cy="332100"/>
            </a:xfrm>
            <a:custGeom>
              <a:avLst/>
              <a:gdLst/>
              <a:ahLst/>
              <a:cxnLst/>
              <a:rect l="l" t="t" r="r" b="b"/>
              <a:pathLst>
                <a:path w="677" h="13284" extrusionOk="0">
                  <a:moveTo>
                    <a:pt x="0" y="0"/>
                  </a:moveTo>
                  <a:lnTo>
                    <a:pt x="0" y="13283"/>
                  </a:lnTo>
                  <a:lnTo>
                    <a:pt x="677" y="13283"/>
                  </a:lnTo>
                  <a:lnTo>
                    <a:pt x="67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0" name="Google Shape;40;p2"/>
          <p:cNvSpPr/>
          <p:nvPr/>
        </p:nvSpPr>
        <p:spPr>
          <a:xfrm flipH="1">
            <a:off x="509425" y="2430850"/>
            <a:ext cx="610500" cy="299400"/>
          </a:xfrm>
          <a:prstGeom prst="rightArrow">
            <a:avLst>
              <a:gd name="adj1" fmla="val 50000"/>
              <a:gd name="adj2" fmla="val 137984"/>
            </a:avLst>
          </a:prstGeom>
          <a:solidFill>
            <a:schemeClr val="dk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2"/>
          <p:cNvSpPr/>
          <p:nvPr/>
        </p:nvSpPr>
        <p:spPr>
          <a:xfrm flipH="1">
            <a:off x="8054547" y="453300"/>
            <a:ext cx="172200" cy="172200"/>
          </a:xfrm>
          <a:prstGeom prst="ellipse">
            <a:avLst/>
          </a:prstGeom>
          <a:solidFill>
            <a:schemeClr val="dk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2"/>
          <p:cNvSpPr/>
          <p:nvPr/>
        </p:nvSpPr>
        <p:spPr>
          <a:xfrm flipH="1">
            <a:off x="8054547" y="4518000"/>
            <a:ext cx="172200" cy="172200"/>
          </a:xfrm>
          <a:prstGeom prst="ellipse">
            <a:avLst/>
          </a:prstGeom>
          <a:solidFill>
            <a:schemeClr val="dk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2"/>
          <p:cNvSpPr txBox="1">
            <a:spLocks noGrp="1"/>
          </p:cNvSpPr>
          <p:nvPr>
            <p:ph type="ctrTitle"/>
          </p:nvPr>
        </p:nvSpPr>
        <p:spPr>
          <a:xfrm>
            <a:off x="1611088" y="1071725"/>
            <a:ext cx="5640000" cy="25533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rgbClr val="191919"/>
              </a:buClr>
              <a:buSzPts val="5200"/>
              <a:buNone/>
              <a:defRPr sz="4800" b="1">
                <a:solidFill>
                  <a:srgbClr val="191919"/>
                </a:solidFill>
              </a:defRPr>
            </a:lvl1pPr>
            <a:lvl2pPr lvl="1" algn="ctr" rtl="0">
              <a:spcBef>
                <a:spcPts val="0"/>
              </a:spcBef>
              <a:spcAft>
                <a:spcPts val="0"/>
              </a:spcAft>
              <a:buClr>
                <a:srgbClr val="191919"/>
              </a:buClr>
              <a:buSzPts val="5200"/>
              <a:buNone/>
              <a:defRPr sz="5200">
                <a:solidFill>
                  <a:srgbClr val="191919"/>
                </a:solidFill>
              </a:defRPr>
            </a:lvl2pPr>
            <a:lvl3pPr lvl="2" algn="ctr" rtl="0">
              <a:spcBef>
                <a:spcPts val="0"/>
              </a:spcBef>
              <a:spcAft>
                <a:spcPts val="0"/>
              </a:spcAft>
              <a:buClr>
                <a:srgbClr val="191919"/>
              </a:buClr>
              <a:buSzPts val="5200"/>
              <a:buNone/>
              <a:defRPr sz="5200">
                <a:solidFill>
                  <a:srgbClr val="191919"/>
                </a:solidFill>
              </a:defRPr>
            </a:lvl3pPr>
            <a:lvl4pPr lvl="3" algn="ctr" rtl="0">
              <a:spcBef>
                <a:spcPts val="0"/>
              </a:spcBef>
              <a:spcAft>
                <a:spcPts val="0"/>
              </a:spcAft>
              <a:buClr>
                <a:srgbClr val="191919"/>
              </a:buClr>
              <a:buSzPts val="5200"/>
              <a:buNone/>
              <a:defRPr sz="5200">
                <a:solidFill>
                  <a:srgbClr val="191919"/>
                </a:solidFill>
              </a:defRPr>
            </a:lvl4pPr>
            <a:lvl5pPr lvl="4" algn="ctr" rtl="0">
              <a:spcBef>
                <a:spcPts val="0"/>
              </a:spcBef>
              <a:spcAft>
                <a:spcPts val="0"/>
              </a:spcAft>
              <a:buClr>
                <a:srgbClr val="191919"/>
              </a:buClr>
              <a:buSzPts val="5200"/>
              <a:buNone/>
              <a:defRPr sz="5200">
                <a:solidFill>
                  <a:srgbClr val="191919"/>
                </a:solidFill>
              </a:defRPr>
            </a:lvl5pPr>
            <a:lvl6pPr lvl="5" algn="ctr" rtl="0">
              <a:spcBef>
                <a:spcPts val="0"/>
              </a:spcBef>
              <a:spcAft>
                <a:spcPts val="0"/>
              </a:spcAft>
              <a:buClr>
                <a:srgbClr val="191919"/>
              </a:buClr>
              <a:buSzPts val="5200"/>
              <a:buNone/>
              <a:defRPr sz="5200">
                <a:solidFill>
                  <a:srgbClr val="191919"/>
                </a:solidFill>
              </a:defRPr>
            </a:lvl6pPr>
            <a:lvl7pPr lvl="6" algn="ctr" rtl="0">
              <a:spcBef>
                <a:spcPts val="0"/>
              </a:spcBef>
              <a:spcAft>
                <a:spcPts val="0"/>
              </a:spcAft>
              <a:buClr>
                <a:srgbClr val="191919"/>
              </a:buClr>
              <a:buSzPts val="5200"/>
              <a:buNone/>
              <a:defRPr sz="5200">
                <a:solidFill>
                  <a:srgbClr val="191919"/>
                </a:solidFill>
              </a:defRPr>
            </a:lvl7pPr>
            <a:lvl8pPr lvl="7" algn="ctr" rtl="0">
              <a:spcBef>
                <a:spcPts val="0"/>
              </a:spcBef>
              <a:spcAft>
                <a:spcPts val="0"/>
              </a:spcAft>
              <a:buClr>
                <a:srgbClr val="191919"/>
              </a:buClr>
              <a:buSzPts val="5200"/>
              <a:buNone/>
              <a:defRPr sz="5200">
                <a:solidFill>
                  <a:srgbClr val="191919"/>
                </a:solidFill>
              </a:defRPr>
            </a:lvl8pPr>
            <a:lvl9pPr lvl="8" algn="ctr" rtl="0">
              <a:spcBef>
                <a:spcPts val="0"/>
              </a:spcBef>
              <a:spcAft>
                <a:spcPts val="0"/>
              </a:spcAft>
              <a:buClr>
                <a:srgbClr val="191919"/>
              </a:buClr>
              <a:buSzPts val="5200"/>
              <a:buNone/>
              <a:defRPr sz="5200">
                <a:solidFill>
                  <a:srgbClr val="191919"/>
                </a:solidFill>
              </a:defRPr>
            </a:lvl9pPr>
          </a:lstStyle>
          <a:p>
            <a:endParaRPr/>
          </a:p>
        </p:txBody>
      </p:sp>
      <p:sp>
        <p:nvSpPr>
          <p:cNvPr id="44" name="Google Shape;44;p2"/>
          <p:cNvSpPr txBox="1">
            <a:spLocks noGrp="1"/>
          </p:cNvSpPr>
          <p:nvPr>
            <p:ph type="subTitle" idx="1"/>
          </p:nvPr>
        </p:nvSpPr>
        <p:spPr>
          <a:xfrm>
            <a:off x="2166688" y="3625025"/>
            <a:ext cx="4528800" cy="475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600">
                <a:solidFill>
                  <a:schemeClr val="dk1"/>
                </a:solidFill>
                <a:latin typeface="Cairo"/>
                <a:ea typeface="Cairo"/>
                <a:cs typeface="Cairo"/>
                <a:sym typeface="Cairo"/>
              </a:defRPr>
            </a:lvl1pPr>
            <a:lvl2pPr lvl="1" algn="ctr" rtl="0">
              <a:lnSpc>
                <a:spcPct val="100000"/>
              </a:lnSpc>
              <a:spcBef>
                <a:spcPts val="0"/>
              </a:spcBef>
              <a:spcAft>
                <a:spcPts val="0"/>
              </a:spcAft>
              <a:buSzPts val="1800"/>
              <a:buNone/>
              <a:defRPr sz="1800"/>
            </a:lvl2pPr>
            <a:lvl3pPr lvl="2" algn="ctr" rtl="0">
              <a:lnSpc>
                <a:spcPct val="100000"/>
              </a:lnSpc>
              <a:spcBef>
                <a:spcPts val="0"/>
              </a:spcBef>
              <a:spcAft>
                <a:spcPts val="0"/>
              </a:spcAft>
              <a:buSzPts val="1800"/>
              <a:buNone/>
              <a:defRPr sz="1800"/>
            </a:lvl3pPr>
            <a:lvl4pPr lvl="3" algn="ctr" rtl="0">
              <a:lnSpc>
                <a:spcPct val="100000"/>
              </a:lnSpc>
              <a:spcBef>
                <a:spcPts val="0"/>
              </a:spcBef>
              <a:spcAft>
                <a:spcPts val="0"/>
              </a:spcAft>
              <a:buSzPts val="1800"/>
              <a:buNone/>
              <a:defRPr sz="1800"/>
            </a:lvl4pPr>
            <a:lvl5pPr lvl="4" algn="ctr" rtl="0">
              <a:lnSpc>
                <a:spcPct val="100000"/>
              </a:lnSpc>
              <a:spcBef>
                <a:spcPts val="0"/>
              </a:spcBef>
              <a:spcAft>
                <a:spcPts val="0"/>
              </a:spcAft>
              <a:buSzPts val="1800"/>
              <a:buNone/>
              <a:defRPr sz="1800"/>
            </a:lvl5pPr>
            <a:lvl6pPr lvl="5" algn="ctr" rtl="0">
              <a:lnSpc>
                <a:spcPct val="100000"/>
              </a:lnSpc>
              <a:spcBef>
                <a:spcPts val="0"/>
              </a:spcBef>
              <a:spcAft>
                <a:spcPts val="0"/>
              </a:spcAft>
              <a:buSzPts val="1800"/>
              <a:buNone/>
              <a:defRPr sz="1800"/>
            </a:lvl6pPr>
            <a:lvl7pPr lvl="6" algn="ctr" rtl="0">
              <a:lnSpc>
                <a:spcPct val="100000"/>
              </a:lnSpc>
              <a:spcBef>
                <a:spcPts val="0"/>
              </a:spcBef>
              <a:spcAft>
                <a:spcPts val="0"/>
              </a:spcAft>
              <a:buSzPts val="1800"/>
              <a:buNone/>
              <a:defRPr sz="1800"/>
            </a:lvl7pPr>
            <a:lvl8pPr lvl="7" algn="ctr" rtl="0">
              <a:lnSpc>
                <a:spcPct val="100000"/>
              </a:lnSpc>
              <a:spcBef>
                <a:spcPts val="0"/>
              </a:spcBef>
              <a:spcAft>
                <a:spcPts val="0"/>
              </a:spcAft>
              <a:buSzPts val="1800"/>
              <a:buNone/>
              <a:defRPr sz="1800"/>
            </a:lvl8pPr>
            <a:lvl9pPr lvl="8" algn="ctr" rtl="0">
              <a:lnSpc>
                <a:spcPct val="100000"/>
              </a:lnSpc>
              <a:spcBef>
                <a:spcPts val="0"/>
              </a:spcBef>
              <a:spcAft>
                <a:spcPts val="0"/>
              </a:spcAft>
              <a:buSzPts val="1800"/>
              <a:buNone/>
              <a:defRPr sz="1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45"/>
        <p:cNvGrpSpPr/>
        <p:nvPr/>
      </p:nvGrpSpPr>
      <p:grpSpPr>
        <a:xfrm>
          <a:off x="0" y="0"/>
          <a:ext cx="0" cy="0"/>
          <a:chOff x="0" y="0"/>
          <a:chExt cx="0" cy="0"/>
        </a:xfrm>
      </p:grpSpPr>
      <p:sp>
        <p:nvSpPr>
          <p:cNvPr id="46" name="Google Shape;46;p3"/>
          <p:cNvSpPr/>
          <p:nvPr/>
        </p:nvSpPr>
        <p:spPr>
          <a:xfrm flipH="1">
            <a:off x="305925" y="238950"/>
            <a:ext cx="8532000" cy="4665600"/>
          </a:xfrm>
          <a:prstGeom prst="snip1Rect">
            <a:avLst>
              <a:gd name="adj" fmla="val 7782"/>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3"/>
          <p:cNvSpPr/>
          <p:nvPr/>
        </p:nvSpPr>
        <p:spPr>
          <a:xfrm>
            <a:off x="719997" y="773250"/>
            <a:ext cx="4432200" cy="3597000"/>
          </a:xfrm>
          <a:prstGeom prst="roundRect">
            <a:avLst>
              <a:gd name="adj" fmla="val 3089"/>
            </a:avLst>
          </a:prstGeom>
          <a:solidFill>
            <a:schemeClr val="dk2"/>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3"/>
          <p:cNvSpPr/>
          <p:nvPr/>
        </p:nvSpPr>
        <p:spPr>
          <a:xfrm>
            <a:off x="5291850" y="773250"/>
            <a:ext cx="2311500" cy="3597000"/>
          </a:xfrm>
          <a:prstGeom prst="roundRect">
            <a:avLst>
              <a:gd name="adj" fmla="val 3089"/>
            </a:avLst>
          </a:prstGeom>
          <a:solidFill>
            <a:schemeClr val="dk2"/>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3"/>
          <p:cNvSpPr/>
          <p:nvPr/>
        </p:nvSpPr>
        <p:spPr>
          <a:xfrm>
            <a:off x="7697875" y="773250"/>
            <a:ext cx="1140000" cy="3597000"/>
          </a:xfrm>
          <a:prstGeom prst="rect">
            <a:avLst/>
          </a:prstGeom>
          <a:solidFill>
            <a:schemeClr val="dk2"/>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3"/>
          <p:cNvSpPr/>
          <p:nvPr/>
        </p:nvSpPr>
        <p:spPr>
          <a:xfrm>
            <a:off x="7774075" y="773250"/>
            <a:ext cx="732900" cy="3597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3"/>
          <p:cNvSpPr/>
          <p:nvPr/>
        </p:nvSpPr>
        <p:spPr>
          <a:xfrm>
            <a:off x="7835375" y="989563"/>
            <a:ext cx="610562" cy="610562"/>
          </a:xfrm>
          <a:custGeom>
            <a:avLst/>
            <a:gdLst/>
            <a:ahLst/>
            <a:cxnLst/>
            <a:rect l="l" t="t" r="r" b="b"/>
            <a:pathLst>
              <a:path w="208739" h="208739" extrusionOk="0">
                <a:moveTo>
                  <a:pt x="60752" y="16987"/>
                </a:moveTo>
                <a:lnTo>
                  <a:pt x="60752" y="16987"/>
                </a:lnTo>
                <a:cubicBezTo>
                  <a:pt x="59075" y="18448"/>
                  <a:pt x="57398" y="19989"/>
                  <a:pt x="55802" y="21639"/>
                </a:cubicBezTo>
                <a:lnTo>
                  <a:pt x="52502" y="21639"/>
                </a:lnTo>
                <a:cubicBezTo>
                  <a:pt x="55180" y="19962"/>
                  <a:pt x="57939" y="18393"/>
                  <a:pt x="60752" y="16987"/>
                </a:cubicBezTo>
                <a:close/>
                <a:moveTo>
                  <a:pt x="85205" y="10198"/>
                </a:moveTo>
                <a:lnTo>
                  <a:pt x="85205" y="10198"/>
                </a:lnTo>
                <a:cubicBezTo>
                  <a:pt x="82473" y="13335"/>
                  <a:pt x="79903" y="17149"/>
                  <a:pt x="77496" y="21639"/>
                </a:cubicBezTo>
                <a:lnTo>
                  <a:pt x="65784" y="21639"/>
                </a:lnTo>
                <a:cubicBezTo>
                  <a:pt x="71734" y="16635"/>
                  <a:pt x="78280" y="12740"/>
                  <a:pt x="85205" y="10198"/>
                </a:cubicBezTo>
                <a:close/>
                <a:moveTo>
                  <a:pt x="100975" y="7222"/>
                </a:moveTo>
                <a:lnTo>
                  <a:pt x="100975" y="21639"/>
                </a:lnTo>
                <a:lnTo>
                  <a:pt x="85259" y="21639"/>
                </a:lnTo>
                <a:cubicBezTo>
                  <a:pt x="90101" y="13687"/>
                  <a:pt x="95511" y="8683"/>
                  <a:pt x="100975" y="7222"/>
                </a:cubicBezTo>
                <a:close/>
                <a:moveTo>
                  <a:pt x="107737" y="7222"/>
                </a:moveTo>
                <a:cubicBezTo>
                  <a:pt x="113228" y="8683"/>
                  <a:pt x="118638" y="13687"/>
                  <a:pt x="123452" y="21639"/>
                </a:cubicBezTo>
                <a:lnTo>
                  <a:pt x="107737" y="21639"/>
                </a:lnTo>
                <a:lnTo>
                  <a:pt x="107737" y="7222"/>
                </a:lnTo>
                <a:close/>
                <a:moveTo>
                  <a:pt x="123507" y="10198"/>
                </a:moveTo>
                <a:lnTo>
                  <a:pt x="123507" y="10198"/>
                </a:lnTo>
                <a:cubicBezTo>
                  <a:pt x="130458" y="12740"/>
                  <a:pt x="137004" y="16635"/>
                  <a:pt x="142955" y="21639"/>
                </a:cubicBezTo>
                <a:lnTo>
                  <a:pt x="131243" y="21639"/>
                </a:lnTo>
                <a:cubicBezTo>
                  <a:pt x="128835" y="17149"/>
                  <a:pt x="126239" y="13335"/>
                  <a:pt x="123507" y="10198"/>
                </a:cubicBezTo>
                <a:close/>
                <a:moveTo>
                  <a:pt x="147959" y="16987"/>
                </a:moveTo>
                <a:cubicBezTo>
                  <a:pt x="150799" y="18393"/>
                  <a:pt x="153531" y="19962"/>
                  <a:pt x="156209" y="21639"/>
                </a:cubicBezTo>
                <a:lnTo>
                  <a:pt x="152936" y="21639"/>
                </a:lnTo>
                <a:cubicBezTo>
                  <a:pt x="151313" y="19989"/>
                  <a:pt x="149663" y="18448"/>
                  <a:pt x="147959" y="16987"/>
                </a:cubicBezTo>
                <a:close/>
                <a:moveTo>
                  <a:pt x="49770" y="28402"/>
                </a:moveTo>
                <a:cubicBezTo>
                  <a:pt x="49094" y="29240"/>
                  <a:pt x="48445" y="30052"/>
                  <a:pt x="47796" y="30917"/>
                </a:cubicBezTo>
                <a:cubicBezTo>
                  <a:pt x="41764" y="38897"/>
                  <a:pt x="36841" y="47931"/>
                  <a:pt x="33135" y="57696"/>
                </a:cubicBezTo>
                <a:lnTo>
                  <a:pt x="18583" y="57696"/>
                </a:lnTo>
                <a:cubicBezTo>
                  <a:pt x="23019" y="49581"/>
                  <a:pt x="28645" y="42061"/>
                  <a:pt x="35353" y="35353"/>
                </a:cubicBezTo>
                <a:cubicBezTo>
                  <a:pt x="37815" y="32892"/>
                  <a:pt x="40384" y="30566"/>
                  <a:pt x="43062" y="28402"/>
                </a:cubicBezTo>
                <a:close/>
                <a:moveTo>
                  <a:pt x="74223" y="28402"/>
                </a:moveTo>
                <a:cubicBezTo>
                  <a:pt x="73763" y="29484"/>
                  <a:pt x="73303" y="30566"/>
                  <a:pt x="72843" y="31702"/>
                </a:cubicBezTo>
                <a:cubicBezTo>
                  <a:pt x="69760" y="39465"/>
                  <a:pt x="67244" y="48229"/>
                  <a:pt x="65324" y="57696"/>
                </a:cubicBezTo>
                <a:lnTo>
                  <a:pt x="40439" y="57696"/>
                </a:lnTo>
                <a:cubicBezTo>
                  <a:pt x="45037" y="46389"/>
                  <a:pt x="51285" y="36435"/>
                  <a:pt x="58697" y="28402"/>
                </a:cubicBezTo>
                <a:close/>
                <a:moveTo>
                  <a:pt x="100975" y="28402"/>
                </a:moveTo>
                <a:lnTo>
                  <a:pt x="100975" y="57696"/>
                </a:lnTo>
                <a:lnTo>
                  <a:pt x="72221" y="57696"/>
                </a:lnTo>
                <a:cubicBezTo>
                  <a:pt x="74034" y="49148"/>
                  <a:pt x="76333" y="41250"/>
                  <a:pt x="79146" y="34217"/>
                </a:cubicBezTo>
                <a:cubicBezTo>
                  <a:pt x="79957" y="32161"/>
                  <a:pt x="80796" y="30241"/>
                  <a:pt x="81661" y="28402"/>
                </a:cubicBezTo>
                <a:close/>
                <a:moveTo>
                  <a:pt x="127077" y="28402"/>
                </a:moveTo>
                <a:cubicBezTo>
                  <a:pt x="127943" y="30241"/>
                  <a:pt x="128781" y="32161"/>
                  <a:pt x="129593" y="34217"/>
                </a:cubicBezTo>
                <a:cubicBezTo>
                  <a:pt x="132379" y="41250"/>
                  <a:pt x="134705" y="49148"/>
                  <a:pt x="136517" y="57696"/>
                </a:cubicBezTo>
                <a:lnTo>
                  <a:pt x="107737" y="57696"/>
                </a:lnTo>
                <a:lnTo>
                  <a:pt x="107737" y="28402"/>
                </a:lnTo>
                <a:close/>
                <a:moveTo>
                  <a:pt x="150015" y="28402"/>
                </a:moveTo>
                <a:cubicBezTo>
                  <a:pt x="157453" y="36435"/>
                  <a:pt x="163675" y="46389"/>
                  <a:pt x="168300" y="57696"/>
                </a:cubicBezTo>
                <a:lnTo>
                  <a:pt x="143415" y="57696"/>
                </a:lnTo>
                <a:cubicBezTo>
                  <a:pt x="141494" y="48229"/>
                  <a:pt x="138952" y="39465"/>
                  <a:pt x="135868" y="31702"/>
                </a:cubicBezTo>
                <a:cubicBezTo>
                  <a:pt x="135435" y="30566"/>
                  <a:pt x="134975" y="29484"/>
                  <a:pt x="134489" y="28402"/>
                </a:cubicBezTo>
                <a:close/>
                <a:moveTo>
                  <a:pt x="165649" y="28402"/>
                </a:moveTo>
                <a:cubicBezTo>
                  <a:pt x="168327" y="30566"/>
                  <a:pt x="170924" y="32892"/>
                  <a:pt x="173385" y="35353"/>
                </a:cubicBezTo>
                <a:cubicBezTo>
                  <a:pt x="180093" y="42061"/>
                  <a:pt x="185720" y="49581"/>
                  <a:pt x="190129" y="57696"/>
                </a:cubicBezTo>
                <a:lnTo>
                  <a:pt x="175603" y="57696"/>
                </a:lnTo>
                <a:cubicBezTo>
                  <a:pt x="171870" y="47931"/>
                  <a:pt x="166948" y="38897"/>
                  <a:pt x="160943" y="30917"/>
                </a:cubicBezTo>
                <a:cubicBezTo>
                  <a:pt x="160293" y="30052"/>
                  <a:pt x="159617" y="29240"/>
                  <a:pt x="158968" y="28402"/>
                </a:cubicBezTo>
                <a:close/>
                <a:moveTo>
                  <a:pt x="30782" y="64458"/>
                </a:moveTo>
                <a:cubicBezTo>
                  <a:pt x="27184" y="75927"/>
                  <a:pt x="25156" y="88261"/>
                  <a:pt x="24831" y="100975"/>
                </a:cubicBezTo>
                <a:lnTo>
                  <a:pt x="6816" y="100975"/>
                </a:lnTo>
                <a:cubicBezTo>
                  <a:pt x="7249" y="88207"/>
                  <a:pt x="10143" y="75846"/>
                  <a:pt x="15229" y="64458"/>
                </a:cubicBezTo>
                <a:close/>
                <a:moveTo>
                  <a:pt x="64052" y="64458"/>
                </a:moveTo>
                <a:cubicBezTo>
                  <a:pt x="62132" y="75927"/>
                  <a:pt x="61050" y="88261"/>
                  <a:pt x="60888" y="100975"/>
                </a:cubicBezTo>
                <a:lnTo>
                  <a:pt x="31593" y="100975"/>
                </a:lnTo>
                <a:cubicBezTo>
                  <a:pt x="31945" y="88018"/>
                  <a:pt x="34163" y="75684"/>
                  <a:pt x="37923" y="64458"/>
                </a:cubicBezTo>
                <a:close/>
                <a:moveTo>
                  <a:pt x="100975" y="64458"/>
                </a:moveTo>
                <a:lnTo>
                  <a:pt x="100975" y="100975"/>
                </a:lnTo>
                <a:lnTo>
                  <a:pt x="67650" y="100975"/>
                </a:lnTo>
                <a:cubicBezTo>
                  <a:pt x="67812" y="88207"/>
                  <a:pt x="68921" y="75873"/>
                  <a:pt x="70923" y="64458"/>
                </a:cubicBezTo>
                <a:close/>
                <a:moveTo>
                  <a:pt x="137816" y="64458"/>
                </a:moveTo>
                <a:cubicBezTo>
                  <a:pt x="139790" y="75873"/>
                  <a:pt x="140926" y="88207"/>
                  <a:pt x="141089" y="100975"/>
                </a:cubicBezTo>
                <a:lnTo>
                  <a:pt x="107737" y="100975"/>
                </a:lnTo>
                <a:lnTo>
                  <a:pt x="107737" y="64458"/>
                </a:lnTo>
                <a:close/>
                <a:moveTo>
                  <a:pt x="170816" y="64458"/>
                </a:moveTo>
                <a:cubicBezTo>
                  <a:pt x="174575" y="75684"/>
                  <a:pt x="176793" y="88018"/>
                  <a:pt x="177118" y="100975"/>
                </a:cubicBezTo>
                <a:lnTo>
                  <a:pt x="147851" y="100975"/>
                </a:lnTo>
                <a:cubicBezTo>
                  <a:pt x="147689" y="88261"/>
                  <a:pt x="146607" y="75927"/>
                  <a:pt x="144659" y="64458"/>
                </a:cubicBezTo>
                <a:close/>
                <a:moveTo>
                  <a:pt x="193483" y="64458"/>
                </a:moveTo>
                <a:cubicBezTo>
                  <a:pt x="198595" y="75846"/>
                  <a:pt x="201462" y="88207"/>
                  <a:pt x="201895" y="100975"/>
                </a:cubicBezTo>
                <a:lnTo>
                  <a:pt x="183880" y="100975"/>
                </a:lnTo>
                <a:cubicBezTo>
                  <a:pt x="183583" y="88261"/>
                  <a:pt x="181554" y="75927"/>
                  <a:pt x="177957" y="64458"/>
                </a:cubicBezTo>
                <a:close/>
                <a:moveTo>
                  <a:pt x="24831" y="107737"/>
                </a:moveTo>
                <a:cubicBezTo>
                  <a:pt x="25156" y="120450"/>
                  <a:pt x="27184" y="132784"/>
                  <a:pt x="30782" y="144253"/>
                </a:cubicBezTo>
                <a:lnTo>
                  <a:pt x="15229" y="144253"/>
                </a:lnTo>
                <a:cubicBezTo>
                  <a:pt x="10143" y="132866"/>
                  <a:pt x="7249" y="120531"/>
                  <a:pt x="6816" y="107737"/>
                </a:cubicBezTo>
                <a:close/>
                <a:moveTo>
                  <a:pt x="60888" y="107737"/>
                </a:moveTo>
                <a:cubicBezTo>
                  <a:pt x="61050" y="120477"/>
                  <a:pt x="62132" y="132811"/>
                  <a:pt x="64052" y="144253"/>
                </a:cubicBezTo>
                <a:lnTo>
                  <a:pt x="37923" y="144253"/>
                </a:lnTo>
                <a:cubicBezTo>
                  <a:pt x="34163" y="133055"/>
                  <a:pt x="31945" y="120720"/>
                  <a:pt x="31593" y="107737"/>
                </a:cubicBezTo>
                <a:close/>
                <a:moveTo>
                  <a:pt x="100975" y="107737"/>
                </a:moveTo>
                <a:lnTo>
                  <a:pt x="100975" y="144253"/>
                </a:lnTo>
                <a:lnTo>
                  <a:pt x="70923" y="144253"/>
                </a:lnTo>
                <a:cubicBezTo>
                  <a:pt x="68921" y="132866"/>
                  <a:pt x="67812" y="120531"/>
                  <a:pt x="67650" y="107737"/>
                </a:cubicBezTo>
                <a:close/>
                <a:moveTo>
                  <a:pt x="141089" y="107737"/>
                </a:moveTo>
                <a:cubicBezTo>
                  <a:pt x="140926" y="120531"/>
                  <a:pt x="139790" y="132866"/>
                  <a:pt x="137816" y="144253"/>
                </a:cubicBezTo>
                <a:lnTo>
                  <a:pt x="107737" y="144253"/>
                </a:lnTo>
                <a:lnTo>
                  <a:pt x="107737" y="107737"/>
                </a:lnTo>
                <a:close/>
                <a:moveTo>
                  <a:pt x="177118" y="107737"/>
                </a:moveTo>
                <a:cubicBezTo>
                  <a:pt x="176793" y="120720"/>
                  <a:pt x="174575" y="133055"/>
                  <a:pt x="170816" y="144253"/>
                </a:cubicBezTo>
                <a:lnTo>
                  <a:pt x="144659" y="144253"/>
                </a:lnTo>
                <a:cubicBezTo>
                  <a:pt x="146607" y="132811"/>
                  <a:pt x="147689" y="120477"/>
                  <a:pt x="147851" y="107737"/>
                </a:cubicBezTo>
                <a:close/>
                <a:moveTo>
                  <a:pt x="201895" y="107737"/>
                </a:moveTo>
                <a:cubicBezTo>
                  <a:pt x="201462" y="120531"/>
                  <a:pt x="198595" y="132866"/>
                  <a:pt x="193483" y="144253"/>
                </a:cubicBezTo>
                <a:lnTo>
                  <a:pt x="177957" y="144253"/>
                </a:lnTo>
                <a:cubicBezTo>
                  <a:pt x="181554" y="132784"/>
                  <a:pt x="183583" y="120450"/>
                  <a:pt x="183880" y="107737"/>
                </a:cubicBezTo>
                <a:close/>
                <a:moveTo>
                  <a:pt x="33135" y="151016"/>
                </a:moveTo>
                <a:cubicBezTo>
                  <a:pt x="36841" y="160807"/>
                  <a:pt x="41764" y="169842"/>
                  <a:pt x="47796" y="177794"/>
                </a:cubicBezTo>
                <a:cubicBezTo>
                  <a:pt x="48445" y="178660"/>
                  <a:pt x="49094" y="179498"/>
                  <a:pt x="49770" y="180337"/>
                </a:cubicBezTo>
                <a:lnTo>
                  <a:pt x="43062" y="180337"/>
                </a:lnTo>
                <a:cubicBezTo>
                  <a:pt x="40384" y="178173"/>
                  <a:pt x="37815" y="175847"/>
                  <a:pt x="35353" y="173385"/>
                </a:cubicBezTo>
                <a:cubicBezTo>
                  <a:pt x="28645" y="166650"/>
                  <a:pt x="23019" y="159130"/>
                  <a:pt x="18583" y="151016"/>
                </a:cubicBezTo>
                <a:close/>
                <a:moveTo>
                  <a:pt x="65324" y="151016"/>
                </a:moveTo>
                <a:cubicBezTo>
                  <a:pt x="67244" y="160483"/>
                  <a:pt x="69760" y="169274"/>
                  <a:pt x="72843" y="177010"/>
                </a:cubicBezTo>
                <a:cubicBezTo>
                  <a:pt x="73303" y="178146"/>
                  <a:pt x="73763" y="179255"/>
                  <a:pt x="74223" y="180337"/>
                </a:cubicBezTo>
                <a:lnTo>
                  <a:pt x="58697" y="180337"/>
                </a:lnTo>
                <a:cubicBezTo>
                  <a:pt x="51285" y="172276"/>
                  <a:pt x="45037" y="162322"/>
                  <a:pt x="40439" y="151016"/>
                </a:cubicBezTo>
                <a:close/>
                <a:moveTo>
                  <a:pt x="100975" y="151016"/>
                </a:moveTo>
                <a:lnTo>
                  <a:pt x="100975" y="180337"/>
                </a:lnTo>
                <a:lnTo>
                  <a:pt x="81661" y="180337"/>
                </a:lnTo>
                <a:cubicBezTo>
                  <a:pt x="80796" y="178498"/>
                  <a:pt x="79957" y="176550"/>
                  <a:pt x="79146" y="174521"/>
                </a:cubicBezTo>
                <a:cubicBezTo>
                  <a:pt x="76333" y="167489"/>
                  <a:pt x="74034" y="159563"/>
                  <a:pt x="72221" y="151016"/>
                </a:cubicBezTo>
                <a:close/>
                <a:moveTo>
                  <a:pt x="136517" y="151016"/>
                </a:moveTo>
                <a:cubicBezTo>
                  <a:pt x="134705" y="159563"/>
                  <a:pt x="132379" y="167489"/>
                  <a:pt x="129593" y="174521"/>
                </a:cubicBezTo>
                <a:cubicBezTo>
                  <a:pt x="128781" y="176550"/>
                  <a:pt x="127943" y="178498"/>
                  <a:pt x="127077" y="180337"/>
                </a:cubicBezTo>
                <a:lnTo>
                  <a:pt x="107737" y="180337"/>
                </a:lnTo>
                <a:lnTo>
                  <a:pt x="107737" y="151016"/>
                </a:lnTo>
                <a:close/>
                <a:moveTo>
                  <a:pt x="168300" y="151016"/>
                </a:moveTo>
                <a:cubicBezTo>
                  <a:pt x="163675" y="162322"/>
                  <a:pt x="157453" y="172276"/>
                  <a:pt x="150015" y="180337"/>
                </a:cubicBezTo>
                <a:lnTo>
                  <a:pt x="134489" y="180337"/>
                </a:lnTo>
                <a:cubicBezTo>
                  <a:pt x="134975" y="179255"/>
                  <a:pt x="135435" y="178146"/>
                  <a:pt x="135868" y="177010"/>
                </a:cubicBezTo>
                <a:cubicBezTo>
                  <a:pt x="138952" y="169274"/>
                  <a:pt x="141494" y="160483"/>
                  <a:pt x="143415" y="151016"/>
                </a:cubicBezTo>
                <a:close/>
                <a:moveTo>
                  <a:pt x="190129" y="151016"/>
                </a:moveTo>
                <a:cubicBezTo>
                  <a:pt x="185720" y="159130"/>
                  <a:pt x="180093" y="166650"/>
                  <a:pt x="173385" y="173385"/>
                </a:cubicBezTo>
                <a:cubicBezTo>
                  <a:pt x="170924" y="175847"/>
                  <a:pt x="168327" y="178173"/>
                  <a:pt x="165649" y="180337"/>
                </a:cubicBezTo>
                <a:lnTo>
                  <a:pt x="158968" y="180337"/>
                </a:lnTo>
                <a:cubicBezTo>
                  <a:pt x="159617" y="179498"/>
                  <a:pt x="160293" y="178660"/>
                  <a:pt x="160943" y="177794"/>
                </a:cubicBezTo>
                <a:cubicBezTo>
                  <a:pt x="166948" y="169842"/>
                  <a:pt x="171870" y="160807"/>
                  <a:pt x="175603" y="151016"/>
                </a:cubicBezTo>
                <a:close/>
                <a:moveTo>
                  <a:pt x="55802" y="187099"/>
                </a:moveTo>
                <a:cubicBezTo>
                  <a:pt x="57398" y="188722"/>
                  <a:pt x="59075" y="190291"/>
                  <a:pt x="60752" y="191752"/>
                </a:cubicBezTo>
                <a:cubicBezTo>
                  <a:pt x="57939" y="190318"/>
                  <a:pt x="55180" y="188776"/>
                  <a:pt x="52502" y="187099"/>
                </a:cubicBezTo>
                <a:close/>
                <a:moveTo>
                  <a:pt x="156209" y="187099"/>
                </a:moveTo>
                <a:cubicBezTo>
                  <a:pt x="153531" y="188776"/>
                  <a:pt x="150799" y="190318"/>
                  <a:pt x="147959" y="191752"/>
                </a:cubicBezTo>
                <a:cubicBezTo>
                  <a:pt x="149663" y="190291"/>
                  <a:pt x="151313" y="188722"/>
                  <a:pt x="152936" y="187099"/>
                </a:cubicBezTo>
                <a:close/>
                <a:moveTo>
                  <a:pt x="77496" y="187099"/>
                </a:moveTo>
                <a:cubicBezTo>
                  <a:pt x="79903" y="191562"/>
                  <a:pt x="82473" y="195403"/>
                  <a:pt x="85205" y="198541"/>
                </a:cubicBezTo>
                <a:cubicBezTo>
                  <a:pt x="78280" y="195998"/>
                  <a:pt x="71734" y="192103"/>
                  <a:pt x="65784" y="187099"/>
                </a:cubicBezTo>
                <a:close/>
                <a:moveTo>
                  <a:pt x="142955" y="187099"/>
                </a:moveTo>
                <a:cubicBezTo>
                  <a:pt x="137004" y="192103"/>
                  <a:pt x="130458" y="195998"/>
                  <a:pt x="123507" y="198541"/>
                </a:cubicBezTo>
                <a:cubicBezTo>
                  <a:pt x="126239" y="195403"/>
                  <a:pt x="128835" y="191562"/>
                  <a:pt x="131243" y="187099"/>
                </a:cubicBezTo>
                <a:close/>
                <a:moveTo>
                  <a:pt x="100975" y="187099"/>
                </a:moveTo>
                <a:lnTo>
                  <a:pt x="100975" y="201516"/>
                </a:lnTo>
                <a:cubicBezTo>
                  <a:pt x="95511" y="200029"/>
                  <a:pt x="90101" y="195052"/>
                  <a:pt x="85259" y="187099"/>
                </a:cubicBezTo>
                <a:close/>
                <a:moveTo>
                  <a:pt x="123452" y="187099"/>
                </a:moveTo>
                <a:cubicBezTo>
                  <a:pt x="118638" y="195052"/>
                  <a:pt x="113228" y="200029"/>
                  <a:pt x="107737" y="201516"/>
                </a:cubicBezTo>
                <a:lnTo>
                  <a:pt x="107737" y="187099"/>
                </a:lnTo>
                <a:close/>
                <a:moveTo>
                  <a:pt x="104356" y="0"/>
                </a:moveTo>
                <a:cubicBezTo>
                  <a:pt x="76495" y="0"/>
                  <a:pt x="50284" y="10847"/>
                  <a:pt x="30566" y="30566"/>
                </a:cubicBezTo>
                <a:cubicBezTo>
                  <a:pt x="10847" y="50284"/>
                  <a:pt x="0" y="76495"/>
                  <a:pt x="0" y="104356"/>
                </a:cubicBezTo>
                <a:cubicBezTo>
                  <a:pt x="0" y="132243"/>
                  <a:pt x="10847" y="158454"/>
                  <a:pt x="30566" y="178173"/>
                </a:cubicBezTo>
                <a:cubicBezTo>
                  <a:pt x="50284" y="197865"/>
                  <a:pt x="76495" y="208739"/>
                  <a:pt x="104356" y="208739"/>
                </a:cubicBezTo>
                <a:cubicBezTo>
                  <a:pt x="132243" y="208739"/>
                  <a:pt x="158454" y="197865"/>
                  <a:pt x="178173" y="178173"/>
                </a:cubicBezTo>
                <a:cubicBezTo>
                  <a:pt x="197865" y="158454"/>
                  <a:pt x="208739" y="132243"/>
                  <a:pt x="208739" y="104356"/>
                </a:cubicBezTo>
                <a:cubicBezTo>
                  <a:pt x="208739" y="76495"/>
                  <a:pt x="197865" y="50284"/>
                  <a:pt x="178173" y="30566"/>
                </a:cubicBezTo>
                <a:cubicBezTo>
                  <a:pt x="158454" y="10847"/>
                  <a:pt x="132243" y="0"/>
                  <a:pt x="10435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3"/>
          <p:cNvSpPr/>
          <p:nvPr/>
        </p:nvSpPr>
        <p:spPr>
          <a:xfrm>
            <a:off x="7974600" y="3813138"/>
            <a:ext cx="332100" cy="340800"/>
          </a:xfrm>
          <a:prstGeom prst="roundRect">
            <a:avLst>
              <a:gd name="adj" fmla="val 14972"/>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3"/>
          <p:cNvSpPr/>
          <p:nvPr/>
        </p:nvSpPr>
        <p:spPr>
          <a:xfrm>
            <a:off x="8005675" y="3915674"/>
            <a:ext cx="269948" cy="135726"/>
          </a:xfrm>
          <a:prstGeom prst="rect">
            <a:avLst/>
          </a:prstGeom>
        </p:spPr>
        <p:txBody>
          <a:bodyPr>
            <a:prstTxWarp prst="textPlain">
              <a:avLst/>
            </a:prstTxWarp>
          </a:bodyPr>
          <a:lstStyle/>
          <a:p>
            <a:pPr lvl="0" algn="ctr"/>
            <a:r>
              <a:rPr b="1" i="0">
                <a:ln>
                  <a:noFill/>
                </a:ln>
                <a:solidFill>
                  <a:schemeClr val="dk2"/>
                </a:solidFill>
                <a:latin typeface="Fahkwang"/>
              </a:rPr>
              <a:t>SL</a:t>
            </a:r>
          </a:p>
        </p:txBody>
      </p:sp>
      <p:grpSp>
        <p:nvGrpSpPr>
          <p:cNvPr id="54" name="Google Shape;54;p3"/>
          <p:cNvGrpSpPr/>
          <p:nvPr/>
        </p:nvGrpSpPr>
        <p:grpSpPr>
          <a:xfrm rot="5400000">
            <a:off x="7459425" y="2602788"/>
            <a:ext cx="1362175" cy="332100"/>
            <a:chOff x="305925" y="4572450"/>
            <a:chExt cx="1362175" cy="332100"/>
          </a:xfrm>
        </p:grpSpPr>
        <p:sp>
          <p:nvSpPr>
            <p:cNvPr id="55" name="Google Shape;55;p3"/>
            <p:cNvSpPr/>
            <p:nvPr/>
          </p:nvSpPr>
          <p:spPr>
            <a:xfrm>
              <a:off x="305925" y="4572450"/>
              <a:ext cx="32600" cy="332100"/>
            </a:xfrm>
            <a:custGeom>
              <a:avLst/>
              <a:gdLst/>
              <a:ahLst/>
              <a:cxnLst/>
              <a:rect l="l" t="t" r="r" b="b"/>
              <a:pathLst>
                <a:path w="1304" h="13284" extrusionOk="0">
                  <a:moveTo>
                    <a:pt x="0" y="0"/>
                  </a:moveTo>
                  <a:lnTo>
                    <a:pt x="0" y="13283"/>
                  </a:lnTo>
                  <a:lnTo>
                    <a:pt x="1304" y="13283"/>
                  </a:lnTo>
                  <a:lnTo>
                    <a:pt x="130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3"/>
            <p:cNvSpPr/>
            <p:nvPr/>
          </p:nvSpPr>
          <p:spPr>
            <a:xfrm>
              <a:off x="377975" y="4572450"/>
              <a:ext cx="36375" cy="332100"/>
            </a:xfrm>
            <a:custGeom>
              <a:avLst/>
              <a:gdLst/>
              <a:ahLst/>
              <a:cxnLst/>
              <a:rect l="l" t="t" r="r" b="b"/>
              <a:pathLst>
                <a:path w="1455" h="13284" extrusionOk="0">
                  <a:moveTo>
                    <a:pt x="1" y="0"/>
                  </a:moveTo>
                  <a:lnTo>
                    <a:pt x="1" y="13283"/>
                  </a:lnTo>
                  <a:lnTo>
                    <a:pt x="1454" y="13283"/>
                  </a:lnTo>
                  <a:lnTo>
                    <a:pt x="14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3"/>
            <p:cNvSpPr/>
            <p:nvPr/>
          </p:nvSpPr>
          <p:spPr>
            <a:xfrm>
              <a:off x="419950" y="4572450"/>
              <a:ext cx="72725" cy="332100"/>
            </a:xfrm>
            <a:custGeom>
              <a:avLst/>
              <a:gdLst/>
              <a:ahLst/>
              <a:cxnLst/>
              <a:rect l="l" t="t" r="r" b="b"/>
              <a:pathLst>
                <a:path w="2909" h="13284" extrusionOk="0">
                  <a:moveTo>
                    <a:pt x="1" y="0"/>
                  </a:moveTo>
                  <a:lnTo>
                    <a:pt x="1" y="13283"/>
                  </a:lnTo>
                  <a:lnTo>
                    <a:pt x="2908" y="13283"/>
                  </a:lnTo>
                  <a:lnTo>
                    <a:pt x="29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3"/>
            <p:cNvSpPr/>
            <p:nvPr/>
          </p:nvSpPr>
          <p:spPr>
            <a:xfrm>
              <a:off x="507050" y="4572450"/>
              <a:ext cx="18825" cy="332100"/>
            </a:xfrm>
            <a:custGeom>
              <a:avLst/>
              <a:gdLst/>
              <a:ahLst/>
              <a:cxnLst/>
              <a:rect l="l" t="t" r="r" b="b"/>
              <a:pathLst>
                <a:path w="753" h="13284" extrusionOk="0">
                  <a:moveTo>
                    <a:pt x="1" y="0"/>
                  </a:moveTo>
                  <a:lnTo>
                    <a:pt x="1" y="13283"/>
                  </a:lnTo>
                  <a:lnTo>
                    <a:pt x="752" y="13283"/>
                  </a:lnTo>
                  <a:lnTo>
                    <a:pt x="75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3"/>
            <p:cNvSpPr/>
            <p:nvPr/>
          </p:nvSpPr>
          <p:spPr>
            <a:xfrm>
              <a:off x="558425" y="4572450"/>
              <a:ext cx="61425" cy="332100"/>
            </a:xfrm>
            <a:custGeom>
              <a:avLst/>
              <a:gdLst/>
              <a:ahLst/>
              <a:cxnLst/>
              <a:rect l="l" t="t" r="r" b="b"/>
              <a:pathLst>
                <a:path w="2457" h="13284" extrusionOk="0">
                  <a:moveTo>
                    <a:pt x="1" y="0"/>
                  </a:moveTo>
                  <a:lnTo>
                    <a:pt x="1" y="13283"/>
                  </a:lnTo>
                  <a:lnTo>
                    <a:pt x="2457" y="13283"/>
                  </a:lnTo>
                  <a:lnTo>
                    <a:pt x="245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3"/>
            <p:cNvSpPr/>
            <p:nvPr/>
          </p:nvSpPr>
          <p:spPr>
            <a:xfrm>
              <a:off x="643650" y="4572450"/>
              <a:ext cx="23200" cy="332100"/>
            </a:xfrm>
            <a:custGeom>
              <a:avLst/>
              <a:gdLst/>
              <a:ahLst/>
              <a:cxnLst/>
              <a:rect l="l" t="t" r="r" b="b"/>
              <a:pathLst>
                <a:path w="928" h="13284" extrusionOk="0">
                  <a:moveTo>
                    <a:pt x="0" y="0"/>
                  </a:moveTo>
                  <a:lnTo>
                    <a:pt x="0" y="13283"/>
                  </a:lnTo>
                  <a:lnTo>
                    <a:pt x="928" y="13283"/>
                  </a:lnTo>
                  <a:lnTo>
                    <a:pt x="9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3"/>
            <p:cNvSpPr/>
            <p:nvPr/>
          </p:nvSpPr>
          <p:spPr>
            <a:xfrm>
              <a:off x="725100" y="4572450"/>
              <a:ext cx="18200" cy="332100"/>
            </a:xfrm>
            <a:custGeom>
              <a:avLst/>
              <a:gdLst/>
              <a:ahLst/>
              <a:cxnLst/>
              <a:rect l="l" t="t" r="r" b="b"/>
              <a:pathLst>
                <a:path w="728" h="13284" extrusionOk="0">
                  <a:moveTo>
                    <a:pt x="0" y="0"/>
                  </a:moveTo>
                  <a:lnTo>
                    <a:pt x="0" y="13283"/>
                  </a:lnTo>
                  <a:lnTo>
                    <a:pt x="727" y="13283"/>
                  </a:lnTo>
                  <a:lnTo>
                    <a:pt x="72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3"/>
            <p:cNvSpPr/>
            <p:nvPr/>
          </p:nvSpPr>
          <p:spPr>
            <a:xfrm>
              <a:off x="757675" y="4572450"/>
              <a:ext cx="72700" cy="332100"/>
            </a:xfrm>
            <a:custGeom>
              <a:avLst/>
              <a:gdLst/>
              <a:ahLst/>
              <a:cxnLst/>
              <a:rect l="l" t="t" r="r" b="b"/>
              <a:pathLst>
                <a:path w="2908" h="13284" extrusionOk="0">
                  <a:moveTo>
                    <a:pt x="1" y="0"/>
                  </a:moveTo>
                  <a:lnTo>
                    <a:pt x="1" y="13283"/>
                  </a:lnTo>
                  <a:lnTo>
                    <a:pt x="2908" y="13283"/>
                  </a:lnTo>
                  <a:lnTo>
                    <a:pt x="29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3"/>
            <p:cNvSpPr/>
            <p:nvPr/>
          </p:nvSpPr>
          <p:spPr>
            <a:xfrm>
              <a:off x="872975" y="4572450"/>
              <a:ext cx="36350" cy="332100"/>
            </a:xfrm>
            <a:custGeom>
              <a:avLst/>
              <a:gdLst/>
              <a:ahLst/>
              <a:cxnLst/>
              <a:rect l="l" t="t" r="r" b="b"/>
              <a:pathLst>
                <a:path w="1454" h="13284" extrusionOk="0">
                  <a:moveTo>
                    <a:pt x="0" y="0"/>
                  </a:moveTo>
                  <a:lnTo>
                    <a:pt x="0" y="13283"/>
                  </a:lnTo>
                  <a:lnTo>
                    <a:pt x="1454" y="13283"/>
                  </a:lnTo>
                  <a:lnTo>
                    <a:pt x="14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3"/>
            <p:cNvSpPr/>
            <p:nvPr/>
          </p:nvSpPr>
          <p:spPr>
            <a:xfrm>
              <a:off x="931250" y="4572450"/>
              <a:ext cx="77700" cy="332100"/>
            </a:xfrm>
            <a:custGeom>
              <a:avLst/>
              <a:gdLst/>
              <a:ahLst/>
              <a:cxnLst/>
              <a:rect l="l" t="t" r="r" b="b"/>
              <a:pathLst>
                <a:path w="3108" h="13284" extrusionOk="0">
                  <a:moveTo>
                    <a:pt x="0" y="0"/>
                  </a:moveTo>
                  <a:lnTo>
                    <a:pt x="0" y="13283"/>
                  </a:lnTo>
                  <a:lnTo>
                    <a:pt x="3108" y="13283"/>
                  </a:lnTo>
                  <a:lnTo>
                    <a:pt x="31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3"/>
            <p:cNvSpPr/>
            <p:nvPr/>
          </p:nvSpPr>
          <p:spPr>
            <a:xfrm>
              <a:off x="1030225" y="4572450"/>
              <a:ext cx="37000" cy="332100"/>
            </a:xfrm>
            <a:custGeom>
              <a:avLst/>
              <a:gdLst/>
              <a:ahLst/>
              <a:cxnLst/>
              <a:rect l="l" t="t" r="r" b="b"/>
              <a:pathLst>
                <a:path w="1480" h="13284" extrusionOk="0">
                  <a:moveTo>
                    <a:pt x="1" y="0"/>
                  </a:moveTo>
                  <a:lnTo>
                    <a:pt x="1" y="13283"/>
                  </a:lnTo>
                  <a:lnTo>
                    <a:pt x="1480" y="13283"/>
                  </a:lnTo>
                  <a:lnTo>
                    <a:pt x="148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3"/>
            <p:cNvSpPr/>
            <p:nvPr/>
          </p:nvSpPr>
          <p:spPr>
            <a:xfrm>
              <a:off x="1079100" y="4572450"/>
              <a:ext cx="32000" cy="332100"/>
            </a:xfrm>
            <a:custGeom>
              <a:avLst/>
              <a:gdLst/>
              <a:ahLst/>
              <a:cxnLst/>
              <a:rect l="l" t="t" r="r" b="b"/>
              <a:pathLst>
                <a:path w="1280" h="13284" extrusionOk="0">
                  <a:moveTo>
                    <a:pt x="1" y="0"/>
                  </a:moveTo>
                  <a:lnTo>
                    <a:pt x="1" y="13283"/>
                  </a:lnTo>
                  <a:lnTo>
                    <a:pt x="1279" y="13283"/>
                  </a:lnTo>
                  <a:lnTo>
                    <a:pt x="127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3"/>
            <p:cNvSpPr/>
            <p:nvPr/>
          </p:nvSpPr>
          <p:spPr>
            <a:xfrm>
              <a:off x="1133625" y="4572450"/>
              <a:ext cx="36975" cy="332100"/>
            </a:xfrm>
            <a:custGeom>
              <a:avLst/>
              <a:gdLst/>
              <a:ahLst/>
              <a:cxnLst/>
              <a:rect l="l" t="t" r="r" b="b"/>
              <a:pathLst>
                <a:path w="1479" h="13284" extrusionOk="0">
                  <a:moveTo>
                    <a:pt x="0" y="0"/>
                  </a:moveTo>
                  <a:lnTo>
                    <a:pt x="0" y="13283"/>
                  </a:lnTo>
                  <a:lnTo>
                    <a:pt x="1479" y="13283"/>
                  </a:lnTo>
                  <a:lnTo>
                    <a:pt x="147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3"/>
            <p:cNvSpPr/>
            <p:nvPr/>
          </p:nvSpPr>
          <p:spPr>
            <a:xfrm>
              <a:off x="1192525" y="4572450"/>
              <a:ext cx="73325" cy="332100"/>
            </a:xfrm>
            <a:custGeom>
              <a:avLst/>
              <a:gdLst/>
              <a:ahLst/>
              <a:cxnLst/>
              <a:rect l="l" t="t" r="r" b="b"/>
              <a:pathLst>
                <a:path w="2933" h="13284" extrusionOk="0">
                  <a:moveTo>
                    <a:pt x="0" y="0"/>
                  </a:moveTo>
                  <a:lnTo>
                    <a:pt x="0" y="13283"/>
                  </a:lnTo>
                  <a:lnTo>
                    <a:pt x="2933" y="13283"/>
                  </a:lnTo>
                  <a:lnTo>
                    <a:pt x="29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3"/>
            <p:cNvSpPr/>
            <p:nvPr/>
          </p:nvSpPr>
          <p:spPr>
            <a:xfrm>
              <a:off x="1280225" y="4572450"/>
              <a:ext cx="18200" cy="332100"/>
            </a:xfrm>
            <a:custGeom>
              <a:avLst/>
              <a:gdLst/>
              <a:ahLst/>
              <a:cxnLst/>
              <a:rect l="l" t="t" r="r" b="b"/>
              <a:pathLst>
                <a:path w="728" h="13284" extrusionOk="0">
                  <a:moveTo>
                    <a:pt x="1" y="0"/>
                  </a:moveTo>
                  <a:lnTo>
                    <a:pt x="1" y="13283"/>
                  </a:lnTo>
                  <a:lnTo>
                    <a:pt x="728" y="13283"/>
                  </a:lnTo>
                  <a:lnTo>
                    <a:pt x="7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3"/>
            <p:cNvSpPr/>
            <p:nvPr/>
          </p:nvSpPr>
          <p:spPr>
            <a:xfrm>
              <a:off x="1331625" y="4572450"/>
              <a:ext cx="61425" cy="332100"/>
            </a:xfrm>
            <a:custGeom>
              <a:avLst/>
              <a:gdLst/>
              <a:ahLst/>
              <a:cxnLst/>
              <a:rect l="l" t="t" r="r" b="b"/>
              <a:pathLst>
                <a:path w="2457" h="13284" extrusionOk="0">
                  <a:moveTo>
                    <a:pt x="0" y="0"/>
                  </a:moveTo>
                  <a:lnTo>
                    <a:pt x="0" y="13283"/>
                  </a:lnTo>
                  <a:lnTo>
                    <a:pt x="2456" y="13283"/>
                  </a:lnTo>
                  <a:lnTo>
                    <a:pt x="245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3"/>
            <p:cNvSpPr/>
            <p:nvPr/>
          </p:nvSpPr>
          <p:spPr>
            <a:xfrm>
              <a:off x="1422475" y="4572450"/>
              <a:ext cx="41375" cy="332100"/>
            </a:xfrm>
            <a:custGeom>
              <a:avLst/>
              <a:gdLst/>
              <a:ahLst/>
              <a:cxnLst/>
              <a:rect l="l" t="t" r="r" b="b"/>
              <a:pathLst>
                <a:path w="1655" h="13284" extrusionOk="0">
                  <a:moveTo>
                    <a:pt x="0" y="0"/>
                  </a:moveTo>
                  <a:lnTo>
                    <a:pt x="0" y="13283"/>
                  </a:lnTo>
                  <a:lnTo>
                    <a:pt x="1654" y="13283"/>
                  </a:lnTo>
                  <a:lnTo>
                    <a:pt x="16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3"/>
            <p:cNvSpPr/>
            <p:nvPr/>
          </p:nvSpPr>
          <p:spPr>
            <a:xfrm>
              <a:off x="1497650" y="4572450"/>
              <a:ext cx="18200" cy="332100"/>
            </a:xfrm>
            <a:custGeom>
              <a:avLst/>
              <a:gdLst/>
              <a:ahLst/>
              <a:cxnLst/>
              <a:rect l="l" t="t" r="r" b="b"/>
              <a:pathLst>
                <a:path w="728" h="13284" extrusionOk="0">
                  <a:moveTo>
                    <a:pt x="1" y="0"/>
                  </a:moveTo>
                  <a:lnTo>
                    <a:pt x="1" y="13283"/>
                  </a:lnTo>
                  <a:lnTo>
                    <a:pt x="728" y="13283"/>
                  </a:lnTo>
                  <a:lnTo>
                    <a:pt x="7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3"/>
            <p:cNvSpPr/>
            <p:nvPr/>
          </p:nvSpPr>
          <p:spPr>
            <a:xfrm>
              <a:off x="1511450" y="4572450"/>
              <a:ext cx="92125" cy="332100"/>
            </a:xfrm>
            <a:custGeom>
              <a:avLst/>
              <a:gdLst/>
              <a:ahLst/>
              <a:cxnLst/>
              <a:rect l="l" t="t" r="r" b="b"/>
              <a:pathLst>
                <a:path w="3685" h="13284" extrusionOk="0">
                  <a:moveTo>
                    <a:pt x="0" y="0"/>
                  </a:moveTo>
                  <a:lnTo>
                    <a:pt x="0" y="13283"/>
                  </a:lnTo>
                  <a:lnTo>
                    <a:pt x="3684" y="13283"/>
                  </a:lnTo>
                  <a:lnTo>
                    <a:pt x="368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3"/>
            <p:cNvSpPr/>
            <p:nvPr/>
          </p:nvSpPr>
          <p:spPr>
            <a:xfrm>
              <a:off x="1660575" y="4572450"/>
              <a:ext cx="7525" cy="332100"/>
            </a:xfrm>
            <a:custGeom>
              <a:avLst/>
              <a:gdLst/>
              <a:ahLst/>
              <a:cxnLst/>
              <a:rect l="l" t="t" r="r" b="b"/>
              <a:pathLst>
                <a:path w="301" h="13284" extrusionOk="0">
                  <a:moveTo>
                    <a:pt x="0" y="0"/>
                  </a:moveTo>
                  <a:lnTo>
                    <a:pt x="0" y="13283"/>
                  </a:lnTo>
                  <a:lnTo>
                    <a:pt x="301" y="13283"/>
                  </a:lnTo>
                  <a:lnTo>
                    <a:pt x="30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3"/>
            <p:cNvSpPr/>
            <p:nvPr/>
          </p:nvSpPr>
          <p:spPr>
            <a:xfrm>
              <a:off x="1620475" y="4572450"/>
              <a:ext cx="16925" cy="332100"/>
            </a:xfrm>
            <a:custGeom>
              <a:avLst/>
              <a:gdLst/>
              <a:ahLst/>
              <a:cxnLst/>
              <a:rect l="l" t="t" r="r" b="b"/>
              <a:pathLst>
                <a:path w="677" h="13284" extrusionOk="0">
                  <a:moveTo>
                    <a:pt x="0" y="0"/>
                  </a:moveTo>
                  <a:lnTo>
                    <a:pt x="0" y="13283"/>
                  </a:lnTo>
                  <a:lnTo>
                    <a:pt x="677" y="13283"/>
                  </a:lnTo>
                  <a:lnTo>
                    <a:pt x="67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6" name="Google Shape;76;p3"/>
          <p:cNvSpPr/>
          <p:nvPr/>
        </p:nvSpPr>
        <p:spPr>
          <a:xfrm flipH="1">
            <a:off x="8054547" y="453300"/>
            <a:ext cx="172200" cy="172200"/>
          </a:xfrm>
          <a:prstGeom prst="ellipse">
            <a:avLst/>
          </a:prstGeom>
          <a:solidFill>
            <a:schemeClr val="dk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3"/>
          <p:cNvSpPr/>
          <p:nvPr/>
        </p:nvSpPr>
        <p:spPr>
          <a:xfrm flipH="1">
            <a:off x="8054547" y="4518000"/>
            <a:ext cx="172200" cy="172200"/>
          </a:xfrm>
          <a:prstGeom prst="ellipse">
            <a:avLst/>
          </a:prstGeom>
          <a:solidFill>
            <a:schemeClr val="dk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3"/>
          <p:cNvSpPr/>
          <p:nvPr/>
        </p:nvSpPr>
        <p:spPr>
          <a:xfrm flipH="1">
            <a:off x="751347" y="464575"/>
            <a:ext cx="172200" cy="172200"/>
          </a:xfrm>
          <a:prstGeom prst="ellipse">
            <a:avLst/>
          </a:prstGeom>
          <a:solidFill>
            <a:schemeClr val="dk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3"/>
          <p:cNvSpPr txBox="1">
            <a:spLocks noGrp="1"/>
          </p:cNvSpPr>
          <p:nvPr>
            <p:ph type="title"/>
          </p:nvPr>
        </p:nvSpPr>
        <p:spPr>
          <a:xfrm>
            <a:off x="1058850" y="2022988"/>
            <a:ext cx="3754500" cy="14238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3600"/>
              <a:buNone/>
              <a:defRPr sz="5000">
                <a:solidFill>
                  <a:schemeClr val="lt1"/>
                </a:solidFill>
              </a:defRPr>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a:endParaRPr/>
          </a:p>
        </p:txBody>
      </p:sp>
      <p:sp>
        <p:nvSpPr>
          <p:cNvPr id="80" name="Google Shape;80;p3"/>
          <p:cNvSpPr txBox="1">
            <a:spLocks noGrp="1"/>
          </p:cNvSpPr>
          <p:nvPr>
            <p:ph type="title" idx="2" hasCustomPrompt="1"/>
          </p:nvPr>
        </p:nvSpPr>
        <p:spPr>
          <a:xfrm>
            <a:off x="1058850" y="1181188"/>
            <a:ext cx="2069100" cy="8418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6000"/>
              <a:buNone/>
              <a:defRPr sz="60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81" name="Google Shape;81;p3"/>
          <p:cNvSpPr txBox="1">
            <a:spLocks noGrp="1"/>
          </p:cNvSpPr>
          <p:nvPr>
            <p:ph type="subTitle" idx="1"/>
          </p:nvPr>
        </p:nvSpPr>
        <p:spPr>
          <a:xfrm>
            <a:off x="1058850" y="3446913"/>
            <a:ext cx="3754500" cy="515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lvl1pPr>
            <a:lvl2pPr lvl="1" rtl="0">
              <a:lnSpc>
                <a:spcPct val="100000"/>
              </a:lnSpc>
              <a:spcBef>
                <a:spcPts val="0"/>
              </a:spcBef>
              <a:spcAft>
                <a:spcPts val="0"/>
              </a:spcAft>
              <a:buSzPts val="1400"/>
              <a:buNone/>
              <a:defRPr/>
            </a:lvl2pPr>
            <a:lvl3pPr lvl="2" rtl="0">
              <a:lnSpc>
                <a:spcPct val="100000"/>
              </a:lnSpc>
              <a:spcBef>
                <a:spcPts val="1600"/>
              </a:spcBef>
              <a:spcAft>
                <a:spcPts val="0"/>
              </a:spcAft>
              <a:buSzPts val="1400"/>
              <a:buNone/>
              <a:defRPr/>
            </a:lvl3pPr>
            <a:lvl4pPr lvl="3" rtl="0">
              <a:lnSpc>
                <a:spcPct val="100000"/>
              </a:lnSpc>
              <a:spcBef>
                <a:spcPts val="1600"/>
              </a:spcBef>
              <a:spcAft>
                <a:spcPts val="0"/>
              </a:spcAft>
              <a:buSzPts val="1400"/>
              <a:buNone/>
              <a:defRPr/>
            </a:lvl4pPr>
            <a:lvl5pPr lvl="4" rtl="0">
              <a:lnSpc>
                <a:spcPct val="100000"/>
              </a:lnSpc>
              <a:spcBef>
                <a:spcPts val="1600"/>
              </a:spcBef>
              <a:spcAft>
                <a:spcPts val="0"/>
              </a:spcAft>
              <a:buSzPts val="1400"/>
              <a:buNone/>
              <a:defRPr/>
            </a:lvl5pPr>
            <a:lvl6pPr lvl="5" rtl="0">
              <a:lnSpc>
                <a:spcPct val="100000"/>
              </a:lnSpc>
              <a:spcBef>
                <a:spcPts val="1600"/>
              </a:spcBef>
              <a:spcAft>
                <a:spcPts val="0"/>
              </a:spcAft>
              <a:buSzPts val="1400"/>
              <a:buNone/>
              <a:defRPr/>
            </a:lvl6pPr>
            <a:lvl7pPr lvl="6" rtl="0">
              <a:lnSpc>
                <a:spcPct val="100000"/>
              </a:lnSpc>
              <a:spcBef>
                <a:spcPts val="1600"/>
              </a:spcBef>
              <a:spcAft>
                <a:spcPts val="0"/>
              </a:spcAft>
              <a:buSzPts val="1400"/>
              <a:buNone/>
              <a:defRPr/>
            </a:lvl7pPr>
            <a:lvl8pPr lvl="7" rtl="0">
              <a:lnSpc>
                <a:spcPct val="100000"/>
              </a:lnSpc>
              <a:spcBef>
                <a:spcPts val="1600"/>
              </a:spcBef>
              <a:spcAft>
                <a:spcPts val="0"/>
              </a:spcAft>
              <a:buSzPts val="1400"/>
              <a:buNone/>
              <a:defRPr/>
            </a:lvl8pPr>
            <a:lvl9pPr lvl="8" rtl="0">
              <a:lnSpc>
                <a:spcPct val="100000"/>
              </a:lnSpc>
              <a:spcBef>
                <a:spcPts val="1600"/>
              </a:spcBef>
              <a:spcAft>
                <a:spcPts val="1600"/>
              </a:spcAft>
              <a:buSzPts val="14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82"/>
        <p:cNvGrpSpPr/>
        <p:nvPr/>
      </p:nvGrpSpPr>
      <p:grpSpPr>
        <a:xfrm>
          <a:off x="0" y="0"/>
          <a:ext cx="0" cy="0"/>
          <a:chOff x="0" y="0"/>
          <a:chExt cx="0" cy="0"/>
        </a:xfrm>
      </p:grpSpPr>
      <p:sp>
        <p:nvSpPr>
          <p:cNvPr id="83" name="Google Shape;83;p4"/>
          <p:cNvSpPr/>
          <p:nvPr/>
        </p:nvSpPr>
        <p:spPr>
          <a:xfrm flipH="1">
            <a:off x="305925" y="238950"/>
            <a:ext cx="8532000" cy="4665600"/>
          </a:xfrm>
          <a:prstGeom prst="snip1Rect">
            <a:avLst>
              <a:gd name="adj" fmla="val 7782"/>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4"/>
          <p:cNvSpPr/>
          <p:nvPr/>
        </p:nvSpPr>
        <p:spPr>
          <a:xfrm>
            <a:off x="713100" y="405575"/>
            <a:ext cx="7717800" cy="651600"/>
          </a:xfrm>
          <a:prstGeom prst="roundRect">
            <a:avLst>
              <a:gd name="adj" fmla="val 10566"/>
            </a:avLst>
          </a:prstGeom>
          <a:solidFill>
            <a:schemeClr val="dk2"/>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5" name="Google Shape;85;p4"/>
          <p:cNvGrpSpPr/>
          <p:nvPr/>
        </p:nvGrpSpPr>
        <p:grpSpPr>
          <a:xfrm>
            <a:off x="7313359" y="4591995"/>
            <a:ext cx="832289" cy="202913"/>
            <a:chOff x="305925" y="4572450"/>
            <a:chExt cx="1362175" cy="332100"/>
          </a:xfrm>
        </p:grpSpPr>
        <p:sp>
          <p:nvSpPr>
            <p:cNvPr id="86" name="Google Shape;86;p4"/>
            <p:cNvSpPr/>
            <p:nvPr/>
          </p:nvSpPr>
          <p:spPr>
            <a:xfrm>
              <a:off x="305925" y="4572450"/>
              <a:ext cx="32600" cy="332100"/>
            </a:xfrm>
            <a:custGeom>
              <a:avLst/>
              <a:gdLst/>
              <a:ahLst/>
              <a:cxnLst/>
              <a:rect l="l" t="t" r="r" b="b"/>
              <a:pathLst>
                <a:path w="1304" h="13284" extrusionOk="0">
                  <a:moveTo>
                    <a:pt x="0" y="0"/>
                  </a:moveTo>
                  <a:lnTo>
                    <a:pt x="0" y="13283"/>
                  </a:lnTo>
                  <a:lnTo>
                    <a:pt x="1304" y="13283"/>
                  </a:lnTo>
                  <a:lnTo>
                    <a:pt x="130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4"/>
            <p:cNvSpPr/>
            <p:nvPr/>
          </p:nvSpPr>
          <p:spPr>
            <a:xfrm>
              <a:off x="377975" y="4572450"/>
              <a:ext cx="36375" cy="332100"/>
            </a:xfrm>
            <a:custGeom>
              <a:avLst/>
              <a:gdLst/>
              <a:ahLst/>
              <a:cxnLst/>
              <a:rect l="l" t="t" r="r" b="b"/>
              <a:pathLst>
                <a:path w="1455" h="13284" extrusionOk="0">
                  <a:moveTo>
                    <a:pt x="1" y="0"/>
                  </a:moveTo>
                  <a:lnTo>
                    <a:pt x="1" y="13283"/>
                  </a:lnTo>
                  <a:lnTo>
                    <a:pt x="1454" y="13283"/>
                  </a:lnTo>
                  <a:lnTo>
                    <a:pt x="14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4"/>
            <p:cNvSpPr/>
            <p:nvPr/>
          </p:nvSpPr>
          <p:spPr>
            <a:xfrm>
              <a:off x="419950" y="4572450"/>
              <a:ext cx="72725" cy="332100"/>
            </a:xfrm>
            <a:custGeom>
              <a:avLst/>
              <a:gdLst/>
              <a:ahLst/>
              <a:cxnLst/>
              <a:rect l="l" t="t" r="r" b="b"/>
              <a:pathLst>
                <a:path w="2909" h="13284" extrusionOk="0">
                  <a:moveTo>
                    <a:pt x="1" y="0"/>
                  </a:moveTo>
                  <a:lnTo>
                    <a:pt x="1" y="13283"/>
                  </a:lnTo>
                  <a:lnTo>
                    <a:pt x="2908" y="13283"/>
                  </a:lnTo>
                  <a:lnTo>
                    <a:pt x="29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4"/>
            <p:cNvSpPr/>
            <p:nvPr/>
          </p:nvSpPr>
          <p:spPr>
            <a:xfrm>
              <a:off x="507050" y="4572450"/>
              <a:ext cx="18825" cy="332100"/>
            </a:xfrm>
            <a:custGeom>
              <a:avLst/>
              <a:gdLst/>
              <a:ahLst/>
              <a:cxnLst/>
              <a:rect l="l" t="t" r="r" b="b"/>
              <a:pathLst>
                <a:path w="753" h="13284" extrusionOk="0">
                  <a:moveTo>
                    <a:pt x="1" y="0"/>
                  </a:moveTo>
                  <a:lnTo>
                    <a:pt x="1" y="13283"/>
                  </a:lnTo>
                  <a:lnTo>
                    <a:pt x="752" y="13283"/>
                  </a:lnTo>
                  <a:lnTo>
                    <a:pt x="75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4"/>
            <p:cNvSpPr/>
            <p:nvPr/>
          </p:nvSpPr>
          <p:spPr>
            <a:xfrm>
              <a:off x="558425" y="4572450"/>
              <a:ext cx="61425" cy="332100"/>
            </a:xfrm>
            <a:custGeom>
              <a:avLst/>
              <a:gdLst/>
              <a:ahLst/>
              <a:cxnLst/>
              <a:rect l="l" t="t" r="r" b="b"/>
              <a:pathLst>
                <a:path w="2457" h="13284" extrusionOk="0">
                  <a:moveTo>
                    <a:pt x="1" y="0"/>
                  </a:moveTo>
                  <a:lnTo>
                    <a:pt x="1" y="13283"/>
                  </a:lnTo>
                  <a:lnTo>
                    <a:pt x="2457" y="13283"/>
                  </a:lnTo>
                  <a:lnTo>
                    <a:pt x="245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4"/>
            <p:cNvSpPr/>
            <p:nvPr/>
          </p:nvSpPr>
          <p:spPr>
            <a:xfrm>
              <a:off x="643650" y="4572450"/>
              <a:ext cx="23200" cy="332100"/>
            </a:xfrm>
            <a:custGeom>
              <a:avLst/>
              <a:gdLst/>
              <a:ahLst/>
              <a:cxnLst/>
              <a:rect l="l" t="t" r="r" b="b"/>
              <a:pathLst>
                <a:path w="928" h="13284" extrusionOk="0">
                  <a:moveTo>
                    <a:pt x="0" y="0"/>
                  </a:moveTo>
                  <a:lnTo>
                    <a:pt x="0" y="13283"/>
                  </a:lnTo>
                  <a:lnTo>
                    <a:pt x="928" y="13283"/>
                  </a:lnTo>
                  <a:lnTo>
                    <a:pt x="9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4"/>
            <p:cNvSpPr/>
            <p:nvPr/>
          </p:nvSpPr>
          <p:spPr>
            <a:xfrm>
              <a:off x="725100" y="4572450"/>
              <a:ext cx="18200" cy="332100"/>
            </a:xfrm>
            <a:custGeom>
              <a:avLst/>
              <a:gdLst/>
              <a:ahLst/>
              <a:cxnLst/>
              <a:rect l="l" t="t" r="r" b="b"/>
              <a:pathLst>
                <a:path w="728" h="13284" extrusionOk="0">
                  <a:moveTo>
                    <a:pt x="0" y="0"/>
                  </a:moveTo>
                  <a:lnTo>
                    <a:pt x="0" y="13283"/>
                  </a:lnTo>
                  <a:lnTo>
                    <a:pt x="727" y="13283"/>
                  </a:lnTo>
                  <a:lnTo>
                    <a:pt x="72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4"/>
            <p:cNvSpPr/>
            <p:nvPr/>
          </p:nvSpPr>
          <p:spPr>
            <a:xfrm>
              <a:off x="757675" y="4572450"/>
              <a:ext cx="72700" cy="332100"/>
            </a:xfrm>
            <a:custGeom>
              <a:avLst/>
              <a:gdLst/>
              <a:ahLst/>
              <a:cxnLst/>
              <a:rect l="l" t="t" r="r" b="b"/>
              <a:pathLst>
                <a:path w="2908" h="13284" extrusionOk="0">
                  <a:moveTo>
                    <a:pt x="1" y="0"/>
                  </a:moveTo>
                  <a:lnTo>
                    <a:pt x="1" y="13283"/>
                  </a:lnTo>
                  <a:lnTo>
                    <a:pt x="2908" y="13283"/>
                  </a:lnTo>
                  <a:lnTo>
                    <a:pt x="29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4"/>
            <p:cNvSpPr/>
            <p:nvPr/>
          </p:nvSpPr>
          <p:spPr>
            <a:xfrm>
              <a:off x="872975" y="4572450"/>
              <a:ext cx="36350" cy="332100"/>
            </a:xfrm>
            <a:custGeom>
              <a:avLst/>
              <a:gdLst/>
              <a:ahLst/>
              <a:cxnLst/>
              <a:rect l="l" t="t" r="r" b="b"/>
              <a:pathLst>
                <a:path w="1454" h="13284" extrusionOk="0">
                  <a:moveTo>
                    <a:pt x="0" y="0"/>
                  </a:moveTo>
                  <a:lnTo>
                    <a:pt x="0" y="13283"/>
                  </a:lnTo>
                  <a:lnTo>
                    <a:pt x="1454" y="13283"/>
                  </a:lnTo>
                  <a:lnTo>
                    <a:pt x="14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4"/>
            <p:cNvSpPr/>
            <p:nvPr/>
          </p:nvSpPr>
          <p:spPr>
            <a:xfrm>
              <a:off x="931250" y="4572450"/>
              <a:ext cx="77700" cy="332100"/>
            </a:xfrm>
            <a:custGeom>
              <a:avLst/>
              <a:gdLst/>
              <a:ahLst/>
              <a:cxnLst/>
              <a:rect l="l" t="t" r="r" b="b"/>
              <a:pathLst>
                <a:path w="3108" h="13284" extrusionOk="0">
                  <a:moveTo>
                    <a:pt x="0" y="0"/>
                  </a:moveTo>
                  <a:lnTo>
                    <a:pt x="0" y="13283"/>
                  </a:lnTo>
                  <a:lnTo>
                    <a:pt x="3108" y="13283"/>
                  </a:lnTo>
                  <a:lnTo>
                    <a:pt x="31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4"/>
            <p:cNvSpPr/>
            <p:nvPr/>
          </p:nvSpPr>
          <p:spPr>
            <a:xfrm>
              <a:off x="1030225" y="4572450"/>
              <a:ext cx="37000" cy="332100"/>
            </a:xfrm>
            <a:custGeom>
              <a:avLst/>
              <a:gdLst/>
              <a:ahLst/>
              <a:cxnLst/>
              <a:rect l="l" t="t" r="r" b="b"/>
              <a:pathLst>
                <a:path w="1480" h="13284" extrusionOk="0">
                  <a:moveTo>
                    <a:pt x="1" y="0"/>
                  </a:moveTo>
                  <a:lnTo>
                    <a:pt x="1" y="13283"/>
                  </a:lnTo>
                  <a:lnTo>
                    <a:pt x="1480" y="13283"/>
                  </a:lnTo>
                  <a:lnTo>
                    <a:pt x="148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4"/>
            <p:cNvSpPr/>
            <p:nvPr/>
          </p:nvSpPr>
          <p:spPr>
            <a:xfrm>
              <a:off x="1079100" y="4572450"/>
              <a:ext cx="32000" cy="332100"/>
            </a:xfrm>
            <a:custGeom>
              <a:avLst/>
              <a:gdLst/>
              <a:ahLst/>
              <a:cxnLst/>
              <a:rect l="l" t="t" r="r" b="b"/>
              <a:pathLst>
                <a:path w="1280" h="13284" extrusionOk="0">
                  <a:moveTo>
                    <a:pt x="1" y="0"/>
                  </a:moveTo>
                  <a:lnTo>
                    <a:pt x="1" y="13283"/>
                  </a:lnTo>
                  <a:lnTo>
                    <a:pt x="1279" y="13283"/>
                  </a:lnTo>
                  <a:lnTo>
                    <a:pt x="127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4"/>
            <p:cNvSpPr/>
            <p:nvPr/>
          </p:nvSpPr>
          <p:spPr>
            <a:xfrm>
              <a:off x="1133625" y="4572450"/>
              <a:ext cx="36975" cy="332100"/>
            </a:xfrm>
            <a:custGeom>
              <a:avLst/>
              <a:gdLst/>
              <a:ahLst/>
              <a:cxnLst/>
              <a:rect l="l" t="t" r="r" b="b"/>
              <a:pathLst>
                <a:path w="1479" h="13284" extrusionOk="0">
                  <a:moveTo>
                    <a:pt x="0" y="0"/>
                  </a:moveTo>
                  <a:lnTo>
                    <a:pt x="0" y="13283"/>
                  </a:lnTo>
                  <a:lnTo>
                    <a:pt x="1479" y="13283"/>
                  </a:lnTo>
                  <a:lnTo>
                    <a:pt x="147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4"/>
            <p:cNvSpPr/>
            <p:nvPr/>
          </p:nvSpPr>
          <p:spPr>
            <a:xfrm>
              <a:off x="1192525" y="4572450"/>
              <a:ext cx="73325" cy="332100"/>
            </a:xfrm>
            <a:custGeom>
              <a:avLst/>
              <a:gdLst/>
              <a:ahLst/>
              <a:cxnLst/>
              <a:rect l="l" t="t" r="r" b="b"/>
              <a:pathLst>
                <a:path w="2933" h="13284" extrusionOk="0">
                  <a:moveTo>
                    <a:pt x="0" y="0"/>
                  </a:moveTo>
                  <a:lnTo>
                    <a:pt x="0" y="13283"/>
                  </a:lnTo>
                  <a:lnTo>
                    <a:pt x="2933" y="13283"/>
                  </a:lnTo>
                  <a:lnTo>
                    <a:pt x="29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4"/>
            <p:cNvSpPr/>
            <p:nvPr/>
          </p:nvSpPr>
          <p:spPr>
            <a:xfrm>
              <a:off x="1280225" y="4572450"/>
              <a:ext cx="18200" cy="332100"/>
            </a:xfrm>
            <a:custGeom>
              <a:avLst/>
              <a:gdLst/>
              <a:ahLst/>
              <a:cxnLst/>
              <a:rect l="l" t="t" r="r" b="b"/>
              <a:pathLst>
                <a:path w="728" h="13284" extrusionOk="0">
                  <a:moveTo>
                    <a:pt x="1" y="0"/>
                  </a:moveTo>
                  <a:lnTo>
                    <a:pt x="1" y="13283"/>
                  </a:lnTo>
                  <a:lnTo>
                    <a:pt x="728" y="13283"/>
                  </a:lnTo>
                  <a:lnTo>
                    <a:pt x="7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4"/>
            <p:cNvSpPr/>
            <p:nvPr/>
          </p:nvSpPr>
          <p:spPr>
            <a:xfrm>
              <a:off x="1331625" y="4572450"/>
              <a:ext cx="61425" cy="332100"/>
            </a:xfrm>
            <a:custGeom>
              <a:avLst/>
              <a:gdLst/>
              <a:ahLst/>
              <a:cxnLst/>
              <a:rect l="l" t="t" r="r" b="b"/>
              <a:pathLst>
                <a:path w="2457" h="13284" extrusionOk="0">
                  <a:moveTo>
                    <a:pt x="0" y="0"/>
                  </a:moveTo>
                  <a:lnTo>
                    <a:pt x="0" y="13283"/>
                  </a:lnTo>
                  <a:lnTo>
                    <a:pt x="2456" y="13283"/>
                  </a:lnTo>
                  <a:lnTo>
                    <a:pt x="245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4"/>
            <p:cNvSpPr/>
            <p:nvPr/>
          </p:nvSpPr>
          <p:spPr>
            <a:xfrm>
              <a:off x="1422475" y="4572450"/>
              <a:ext cx="41375" cy="332100"/>
            </a:xfrm>
            <a:custGeom>
              <a:avLst/>
              <a:gdLst/>
              <a:ahLst/>
              <a:cxnLst/>
              <a:rect l="l" t="t" r="r" b="b"/>
              <a:pathLst>
                <a:path w="1655" h="13284" extrusionOk="0">
                  <a:moveTo>
                    <a:pt x="0" y="0"/>
                  </a:moveTo>
                  <a:lnTo>
                    <a:pt x="0" y="13283"/>
                  </a:lnTo>
                  <a:lnTo>
                    <a:pt x="1654" y="13283"/>
                  </a:lnTo>
                  <a:lnTo>
                    <a:pt x="16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4"/>
            <p:cNvSpPr/>
            <p:nvPr/>
          </p:nvSpPr>
          <p:spPr>
            <a:xfrm>
              <a:off x="1497650" y="4572450"/>
              <a:ext cx="18200" cy="332100"/>
            </a:xfrm>
            <a:custGeom>
              <a:avLst/>
              <a:gdLst/>
              <a:ahLst/>
              <a:cxnLst/>
              <a:rect l="l" t="t" r="r" b="b"/>
              <a:pathLst>
                <a:path w="728" h="13284" extrusionOk="0">
                  <a:moveTo>
                    <a:pt x="1" y="0"/>
                  </a:moveTo>
                  <a:lnTo>
                    <a:pt x="1" y="13283"/>
                  </a:lnTo>
                  <a:lnTo>
                    <a:pt x="728" y="13283"/>
                  </a:lnTo>
                  <a:lnTo>
                    <a:pt x="7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4"/>
            <p:cNvSpPr/>
            <p:nvPr/>
          </p:nvSpPr>
          <p:spPr>
            <a:xfrm>
              <a:off x="1511450" y="4572450"/>
              <a:ext cx="92125" cy="332100"/>
            </a:xfrm>
            <a:custGeom>
              <a:avLst/>
              <a:gdLst/>
              <a:ahLst/>
              <a:cxnLst/>
              <a:rect l="l" t="t" r="r" b="b"/>
              <a:pathLst>
                <a:path w="3685" h="13284" extrusionOk="0">
                  <a:moveTo>
                    <a:pt x="0" y="0"/>
                  </a:moveTo>
                  <a:lnTo>
                    <a:pt x="0" y="13283"/>
                  </a:lnTo>
                  <a:lnTo>
                    <a:pt x="3684" y="13283"/>
                  </a:lnTo>
                  <a:lnTo>
                    <a:pt x="368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4"/>
            <p:cNvSpPr/>
            <p:nvPr/>
          </p:nvSpPr>
          <p:spPr>
            <a:xfrm>
              <a:off x="1660575" y="4572450"/>
              <a:ext cx="7525" cy="332100"/>
            </a:xfrm>
            <a:custGeom>
              <a:avLst/>
              <a:gdLst/>
              <a:ahLst/>
              <a:cxnLst/>
              <a:rect l="l" t="t" r="r" b="b"/>
              <a:pathLst>
                <a:path w="301" h="13284" extrusionOk="0">
                  <a:moveTo>
                    <a:pt x="0" y="0"/>
                  </a:moveTo>
                  <a:lnTo>
                    <a:pt x="0" y="13283"/>
                  </a:lnTo>
                  <a:lnTo>
                    <a:pt x="301" y="13283"/>
                  </a:lnTo>
                  <a:lnTo>
                    <a:pt x="30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4"/>
            <p:cNvSpPr/>
            <p:nvPr/>
          </p:nvSpPr>
          <p:spPr>
            <a:xfrm>
              <a:off x="1620475" y="4572450"/>
              <a:ext cx="16925" cy="332100"/>
            </a:xfrm>
            <a:custGeom>
              <a:avLst/>
              <a:gdLst/>
              <a:ahLst/>
              <a:cxnLst/>
              <a:rect l="l" t="t" r="r" b="b"/>
              <a:pathLst>
                <a:path w="677" h="13284" extrusionOk="0">
                  <a:moveTo>
                    <a:pt x="0" y="0"/>
                  </a:moveTo>
                  <a:lnTo>
                    <a:pt x="0" y="13283"/>
                  </a:lnTo>
                  <a:lnTo>
                    <a:pt x="677" y="13283"/>
                  </a:lnTo>
                  <a:lnTo>
                    <a:pt x="67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7" name="Google Shape;107;p4"/>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08" name="Google Shape;108;p4"/>
          <p:cNvSpPr txBox="1">
            <a:spLocks noGrp="1"/>
          </p:cNvSpPr>
          <p:nvPr>
            <p:ph type="body" idx="1"/>
          </p:nvPr>
        </p:nvSpPr>
        <p:spPr>
          <a:xfrm>
            <a:off x="720000" y="1215750"/>
            <a:ext cx="7704000" cy="3388200"/>
          </a:xfrm>
          <a:prstGeom prst="rect">
            <a:avLst/>
          </a:prstGeom>
        </p:spPr>
        <p:txBody>
          <a:bodyPr spcFirstLastPara="1" wrap="square" lIns="91425" tIns="91425" rIns="91425" bIns="91425" anchor="ctr" anchorCtr="0">
            <a:noAutofit/>
          </a:bodyPr>
          <a:lstStyle>
            <a:lvl1pPr marL="457200" lvl="0" indent="-304800" rtl="0">
              <a:lnSpc>
                <a:spcPct val="100000"/>
              </a:lnSpc>
              <a:spcBef>
                <a:spcPts val="0"/>
              </a:spcBef>
              <a:spcAft>
                <a:spcPts val="0"/>
              </a:spcAft>
              <a:buSzPts val="1200"/>
              <a:buChar char="●"/>
              <a:defRPr sz="1250"/>
            </a:lvl1pPr>
            <a:lvl2pPr marL="914400" lvl="1" indent="-304800" rtl="0">
              <a:lnSpc>
                <a:spcPct val="115000"/>
              </a:lnSpc>
              <a:spcBef>
                <a:spcPts val="0"/>
              </a:spcBef>
              <a:spcAft>
                <a:spcPts val="0"/>
              </a:spcAft>
              <a:buSzPts val="1200"/>
              <a:buFont typeface="Roboto Condensed Light"/>
              <a:buChar char="○"/>
              <a:defRPr/>
            </a:lvl2pPr>
            <a:lvl3pPr marL="1371600" lvl="2" indent="-304800" rtl="0">
              <a:lnSpc>
                <a:spcPct val="115000"/>
              </a:lnSpc>
              <a:spcBef>
                <a:spcPts val="1600"/>
              </a:spcBef>
              <a:spcAft>
                <a:spcPts val="0"/>
              </a:spcAft>
              <a:buSzPts val="1200"/>
              <a:buFont typeface="Roboto Condensed Light"/>
              <a:buChar char="■"/>
              <a:defRPr/>
            </a:lvl3pPr>
            <a:lvl4pPr marL="1828800" lvl="3" indent="-304800" rtl="0">
              <a:lnSpc>
                <a:spcPct val="115000"/>
              </a:lnSpc>
              <a:spcBef>
                <a:spcPts val="1600"/>
              </a:spcBef>
              <a:spcAft>
                <a:spcPts val="0"/>
              </a:spcAft>
              <a:buSzPts val="1200"/>
              <a:buFont typeface="Roboto Condensed Light"/>
              <a:buChar char="●"/>
              <a:defRPr/>
            </a:lvl4pPr>
            <a:lvl5pPr marL="2286000" lvl="4" indent="-304800" rtl="0">
              <a:lnSpc>
                <a:spcPct val="115000"/>
              </a:lnSpc>
              <a:spcBef>
                <a:spcPts val="1600"/>
              </a:spcBef>
              <a:spcAft>
                <a:spcPts val="0"/>
              </a:spcAft>
              <a:buSzPts val="1200"/>
              <a:buFont typeface="Roboto Condensed Light"/>
              <a:buChar char="○"/>
              <a:defRPr/>
            </a:lvl5pPr>
            <a:lvl6pPr marL="2743200" lvl="5" indent="-304800" rtl="0">
              <a:lnSpc>
                <a:spcPct val="115000"/>
              </a:lnSpc>
              <a:spcBef>
                <a:spcPts val="1600"/>
              </a:spcBef>
              <a:spcAft>
                <a:spcPts val="0"/>
              </a:spcAft>
              <a:buSzPts val="1200"/>
              <a:buFont typeface="Roboto Condensed Light"/>
              <a:buChar char="■"/>
              <a:defRPr/>
            </a:lvl6pPr>
            <a:lvl7pPr marL="3200400" lvl="6" indent="-304800" rtl="0">
              <a:lnSpc>
                <a:spcPct val="115000"/>
              </a:lnSpc>
              <a:spcBef>
                <a:spcPts val="1600"/>
              </a:spcBef>
              <a:spcAft>
                <a:spcPts val="0"/>
              </a:spcAft>
              <a:buSzPts val="1200"/>
              <a:buFont typeface="Roboto Condensed Light"/>
              <a:buChar char="●"/>
              <a:defRPr/>
            </a:lvl7pPr>
            <a:lvl8pPr marL="3657600" lvl="7" indent="-304800" rtl="0">
              <a:lnSpc>
                <a:spcPct val="115000"/>
              </a:lnSpc>
              <a:spcBef>
                <a:spcPts val="1600"/>
              </a:spcBef>
              <a:spcAft>
                <a:spcPts val="0"/>
              </a:spcAft>
              <a:buSzPts val="1200"/>
              <a:buFont typeface="Roboto Condensed Light"/>
              <a:buChar char="○"/>
              <a:defRPr/>
            </a:lvl8pPr>
            <a:lvl9pPr marL="4114800" lvl="8" indent="-304800" rtl="0">
              <a:lnSpc>
                <a:spcPct val="115000"/>
              </a:lnSpc>
              <a:spcBef>
                <a:spcPts val="1600"/>
              </a:spcBef>
              <a:spcAft>
                <a:spcPts val="1600"/>
              </a:spcAft>
              <a:buSzPts val="1200"/>
              <a:buFont typeface="Roboto Condensed Light"/>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09"/>
        <p:cNvGrpSpPr/>
        <p:nvPr/>
      </p:nvGrpSpPr>
      <p:grpSpPr>
        <a:xfrm>
          <a:off x="0" y="0"/>
          <a:ext cx="0" cy="0"/>
          <a:chOff x="0" y="0"/>
          <a:chExt cx="0" cy="0"/>
        </a:xfrm>
      </p:grpSpPr>
      <p:sp>
        <p:nvSpPr>
          <p:cNvPr id="110" name="Google Shape;110;p5"/>
          <p:cNvSpPr/>
          <p:nvPr/>
        </p:nvSpPr>
        <p:spPr>
          <a:xfrm flipH="1">
            <a:off x="305925" y="238950"/>
            <a:ext cx="8532000" cy="4665600"/>
          </a:xfrm>
          <a:prstGeom prst="snip1Rect">
            <a:avLst>
              <a:gd name="adj" fmla="val 7782"/>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5"/>
          <p:cNvSpPr/>
          <p:nvPr/>
        </p:nvSpPr>
        <p:spPr>
          <a:xfrm>
            <a:off x="713100" y="405575"/>
            <a:ext cx="7717800" cy="651600"/>
          </a:xfrm>
          <a:prstGeom prst="roundRect">
            <a:avLst>
              <a:gd name="adj" fmla="val 10566"/>
            </a:avLst>
          </a:prstGeom>
          <a:solidFill>
            <a:schemeClr val="dk2"/>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5"/>
          <p:cNvSpPr/>
          <p:nvPr/>
        </p:nvSpPr>
        <p:spPr>
          <a:xfrm flipH="1">
            <a:off x="806847" y="4206850"/>
            <a:ext cx="172200" cy="172200"/>
          </a:xfrm>
          <a:prstGeom prst="ellipse">
            <a:avLst/>
          </a:prstGeom>
          <a:solidFill>
            <a:schemeClr val="dk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3" name="Google Shape;113;p5"/>
          <p:cNvGrpSpPr/>
          <p:nvPr/>
        </p:nvGrpSpPr>
        <p:grpSpPr>
          <a:xfrm>
            <a:off x="7313359" y="4591995"/>
            <a:ext cx="832289" cy="202913"/>
            <a:chOff x="305925" y="4572450"/>
            <a:chExt cx="1362175" cy="332100"/>
          </a:xfrm>
        </p:grpSpPr>
        <p:sp>
          <p:nvSpPr>
            <p:cNvPr id="114" name="Google Shape;114;p5"/>
            <p:cNvSpPr/>
            <p:nvPr/>
          </p:nvSpPr>
          <p:spPr>
            <a:xfrm>
              <a:off x="305925" y="4572450"/>
              <a:ext cx="32600" cy="332100"/>
            </a:xfrm>
            <a:custGeom>
              <a:avLst/>
              <a:gdLst/>
              <a:ahLst/>
              <a:cxnLst/>
              <a:rect l="l" t="t" r="r" b="b"/>
              <a:pathLst>
                <a:path w="1304" h="13284" extrusionOk="0">
                  <a:moveTo>
                    <a:pt x="0" y="0"/>
                  </a:moveTo>
                  <a:lnTo>
                    <a:pt x="0" y="13283"/>
                  </a:lnTo>
                  <a:lnTo>
                    <a:pt x="1304" y="13283"/>
                  </a:lnTo>
                  <a:lnTo>
                    <a:pt x="130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5"/>
            <p:cNvSpPr/>
            <p:nvPr/>
          </p:nvSpPr>
          <p:spPr>
            <a:xfrm>
              <a:off x="377975" y="4572450"/>
              <a:ext cx="36375" cy="332100"/>
            </a:xfrm>
            <a:custGeom>
              <a:avLst/>
              <a:gdLst/>
              <a:ahLst/>
              <a:cxnLst/>
              <a:rect l="l" t="t" r="r" b="b"/>
              <a:pathLst>
                <a:path w="1455" h="13284" extrusionOk="0">
                  <a:moveTo>
                    <a:pt x="1" y="0"/>
                  </a:moveTo>
                  <a:lnTo>
                    <a:pt x="1" y="13283"/>
                  </a:lnTo>
                  <a:lnTo>
                    <a:pt x="1454" y="13283"/>
                  </a:lnTo>
                  <a:lnTo>
                    <a:pt x="14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5"/>
            <p:cNvSpPr/>
            <p:nvPr/>
          </p:nvSpPr>
          <p:spPr>
            <a:xfrm>
              <a:off x="419950" y="4572450"/>
              <a:ext cx="72725" cy="332100"/>
            </a:xfrm>
            <a:custGeom>
              <a:avLst/>
              <a:gdLst/>
              <a:ahLst/>
              <a:cxnLst/>
              <a:rect l="l" t="t" r="r" b="b"/>
              <a:pathLst>
                <a:path w="2909" h="13284" extrusionOk="0">
                  <a:moveTo>
                    <a:pt x="1" y="0"/>
                  </a:moveTo>
                  <a:lnTo>
                    <a:pt x="1" y="13283"/>
                  </a:lnTo>
                  <a:lnTo>
                    <a:pt x="2908" y="13283"/>
                  </a:lnTo>
                  <a:lnTo>
                    <a:pt x="29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5"/>
            <p:cNvSpPr/>
            <p:nvPr/>
          </p:nvSpPr>
          <p:spPr>
            <a:xfrm>
              <a:off x="507050" y="4572450"/>
              <a:ext cx="18825" cy="332100"/>
            </a:xfrm>
            <a:custGeom>
              <a:avLst/>
              <a:gdLst/>
              <a:ahLst/>
              <a:cxnLst/>
              <a:rect l="l" t="t" r="r" b="b"/>
              <a:pathLst>
                <a:path w="753" h="13284" extrusionOk="0">
                  <a:moveTo>
                    <a:pt x="1" y="0"/>
                  </a:moveTo>
                  <a:lnTo>
                    <a:pt x="1" y="13283"/>
                  </a:lnTo>
                  <a:lnTo>
                    <a:pt x="752" y="13283"/>
                  </a:lnTo>
                  <a:lnTo>
                    <a:pt x="75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5"/>
            <p:cNvSpPr/>
            <p:nvPr/>
          </p:nvSpPr>
          <p:spPr>
            <a:xfrm>
              <a:off x="558425" y="4572450"/>
              <a:ext cx="61425" cy="332100"/>
            </a:xfrm>
            <a:custGeom>
              <a:avLst/>
              <a:gdLst/>
              <a:ahLst/>
              <a:cxnLst/>
              <a:rect l="l" t="t" r="r" b="b"/>
              <a:pathLst>
                <a:path w="2457" h="13284" extrusionOk="0">
                  <a:moveTo>
                    <a:pt x="1" y="0"/>
                  </a:moveTo>
                  <a:lnTo>
                    <a:pt x="1" y="13283"/>
                  </a:lnTo>
                  <a:lnTo>
                    <a:pt x="2457" y="13283"/>
                  </a:lnTo>
                  <a:lnTo>
                    <a:pt x="245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5"/>
            <p:cNvSpPr/>
            <p:nvPr/>
          </p:nvSpPr>
          <p:spPr>
            <a:xfrm>
              <a:off x="643650" y="4572450"/>
              <a:ext cx="23200" cy="332100"/>
            </a:xfrm>
            <a:custGeom>
              <a:avLst/>
              <a:gdLst/>
              <a:ahLst/>
              <a:cxnLst/>
              <a:rect l="l" t="t" r="r" b="b"/>
              <a:pathLst>
                <a:path w="928" h="13284" extrusionOk="0">
                  <a:moveTo>
                    <a:pt x="0" y="0"/>
                  </a:moveTo>
                  <a:lnTo>
                    <a:pt x="0" y="13283"/>
                  </a:lnTo>
                  <a:lnTo>
                    <a:pt x="928" y="13283"/>
                  </a:lnTo>
                  <a:lnTo>
                    <a:pt x="9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5"/>
            <p:cNvSpPr/>
            <p:nvPr/>
          </p:nvSpPr>
          <p:spPr>
            <a:xfrm>
              <a:off x="725100" y="4572450"/>
              <a:ext cx="18200" cy="332100"/>
            </a:xfrm>
            <a:custGeom>
              <a:avLst/>
              <a:gdLst/>
              <a:ahLst/>
              <a:cxnLst/>
              <a:rect l="l" t="t" r="r" b="b"/>
              <a:pathLst>
                <a:path w="728" h="13284" extrusionOk="0">
                  <a:moveTo>
                    <a:pt x="0" y="0"/>
                  </a:moveTo>
                  <a:lnTo>
                    <a:pt x="0" y="13283"/>
                  </a:lnTo>
                  <a:lnTo>
                    <a:pt x="727" y="13283"/>
                  </a:lnTo>
                  <a:lnTo>
                    <a:pt x="72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5"/>
            <p:cNvSpPr/>
            <p:nvPr/>
          </p:nvSpPr>
          <p:spPr>
            <a:xfrm>
              <a:off x="757675" y="4572450"/>
              <a:ext cx="72700" cy="332100"/>
            </a:xfrm>
            <a:custGeom>
              <a:avLst/>
              <a:gdLst/>
              <a:ahLst/>
              <a:cxnLst/>
              <a:rect l="l" t="t" r="r" b="b"/>
              <a:pathLst>
                <a:path w="2908" h="13284" extrusionOk="0">
                  <a:moveTo>
                    <a:pt x="1" y="0"/>
                  </a:moveTo>
                  <a:lnTo>
                    <a:pt x="1" y="13283"/>
                  </a:lnTo>
                  <a:lnTo>
                    <a:pt x="2908" y="13283"/>
                  </a:lnTo>
                  <a:lnTo>
                    <a:pt x="29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5"/>
            <p:cNvSpPr/>
            <p:nvPr/>
          </p:nvSpPr>
          <p:spPr>
            <a:xfrm>
              <a:off x="872975" y="4572450"/>
              <a:ext cx="36350" cy="332100"/>
            </a:xfrm>
            <a:custGeom>
              <a:avLst/>
              <a:gdLst/>
              <a:ahLst/>
              <a:cxnLst/>
              <a:rect l="l" t="t" r="r" b="b"/>
              <a:pathLst>
                <a:path w="1454" h="13284" extrusionOk="0">
                  <a:moveTo>
                    <a:pt x="0" y="0"/>
                  </a:moveTo>
                  <a:lnTo>
                    <a:pt x="0" y="13283"/>
                  </a:lnTo>
                  <a:lnTo>
                    <a:pt x="1454" y="13283"/>
                  </a:lnTo>
                  <a:lnTo>
                    <a:pt x="14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5"/>
            <p:cNvSpPr/>
            <p:nvPr/>
          </p:nvSpPr>
          <p:spPr>
            <a:xfrm>
              <a:off x="931250" y="4572450"/>
              <a:ext cx="77700" cy="332100"/>
            </a:xfrm>
            <a:custGeom>
              <a:avLst/>
              <a:gdLst/>
              <a:ahLst/>
              <a:cxnLst/>
              <a:rect l="l" t="t" r="r" b="b"/>
              <a:pathLst>
                <a:path w="3108" h="13284" extrusionOk="0">
                  <a:moveTo>
                    <a:pt x="0" y="0"/>
                  </a:moveTo>
                  <a:lnTo>
                    <a:pt x="0" y="13283"/>
                  </a:lnTo>
                  <a:lnTo>
                    <a:pt x="3108" y="13283"/>
                  </a:lnTo>
                  <a:lnTo>
                    <a:pt x="31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5"/>
            <p:cNvSpPr/>
            <p:nvPr/>
          </p:nvSpPr>
          <p:spPr>
            <a:xfrm>
              <a:off x="1030225" y="4572450"/>
              <a:ext cx="37000" cy="332100"/>
            </a:xfrm>
            <a:custGeom>
              <a:avLst/>
              <a:gdLst/>
              <a:ahLst/>
              <a:cxnLst/>
              <a:rect l="l" t="t" r="r" b="b"/>
              <a:pathLst>
                <a:path w="1480" h="13284" extrusionOk="0">
                  <a:moveTo>
                    <a:pt x="1" y="0"/>
                  </a:moveTo>
                  <a:lnTo>
                    <a:pt x="1" y="13283"/>
                  </a:lnTo>
                  <a:lnTo>
                    <a:pt x="1480" y="13283"/>
                  </a:lnTo>
                  <a:lnTo>
                    <a:pt x="148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5"/>
            <p:cNvSpPr/>
            <p:nvPr/>
          </p:nvSpPr>
          <p:spPr>
            <a:xfrm>
              <a:off x="1079100" y="4572450"/>
              <a:ext cx="32000" cy="332100"/>
            </a:xfrm>
            <a:custGeom>
              <a:avLst/>
              <a:gdLst/>
              <a:ahLst/>
              <a:cxnLst/>
              <a:rect l="l" t="t" r="r" b="b"/>
              <a:pathLst>
                <a:path w="1280" h="13284" extrusionOk="0">
                  <a:moveTo>
                    <a:pt x="1" y="0"/>
                  </a:moveTo>
                  <a:lnTo>
                    <a:pt x="1" y="13283"/>
                  </a:lnTo>
                  <a:lnTo>
                    <a:pt x="1279" y="13283"/>
                  </a:lnTo>
                  <a:lnTo>
                    <a:pt x="127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5"/>
            <p:cNvSpPr/>
            <p:nvPr/>
          </p:nvSpPr>
          <p:spPr>
            <a:xfrm>
              <a:off x="1133625" y="4572450"/>
              <a:ext cx="36975" cy="332100"/>
            </a:xfrm>
            <a:custGeom>
              <a:avLst/>
              <a:gdLst/>
              <a:ahLst/>
              <a:cxnLst/>
              <a:rect l="l" t="t" r="r" b="b"/>
              <a:pathLst>
                <a:path w="1479" h="13284" extrusionOk="0">
                  <a:moveTo>
                    <a:pt x="0" y="0"/>
                  </a:moveTo>
                  <a:lnTo>
                    <a:pt x="0" y="13283"/>
                  </a:lnTo>
                  <a:lnTo>
                    <a:pt x="1479" y="13283"/>
                  </a:lnTo>
                  <a:lnTo>
                    <a:pt x="147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5"/>
            <p:cNvSpPr/>
            <p:nvPr/>
          </p:nvSpPr>
          <p:spPr>
            <a:xfrm>
              <a:off x="1192525" y="4572450"/>
              <a:ext cx="73325" cy="332100"/>
            </a:xfrm>
            <a:custGeom>
              <a:avLst/>
              <a:gdLst/>
              <a:ahLst/>
              <a:cxnLst/>
              <a:rect l="l" t="t" r="r" b="b"/>
              <a:pathLst>
                <a:path w="2933" h="13284" extrusionOk="0">
                  <a:moveTo>
                    <a:pt x="0" y="0"/>
                  </a:moveTo>
                  <a:lnTo>
                    <a:pt x="0" y="13283"/>
                  </a:lnTo>
                  <a:lnTo>
                    <a:pt x="2933" y="13283"/>
                  </a:lnTo>
                  <a:lnTo>
                    <a:pt x="29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5"/>
            <p:cNvSpPr/>
            <p:nvPr/>
          </p:nvSpPr>
          <p:spPr>
            <a:xfrm>
              <a:off x="1280225" y="4572450"/>
              <a:ext cx="18200" cy="332100"/>
            </a:xfrm>
            <a:custGeom>
              <a:avLst/>
              <a:gdLst/>
              <a:ahLst/>
              <a:cxnLst/>
              <a:rect l="l" t="t" r="r" b="b"/>
              <a:pathLst>
                <a:path w="728" h="13284" extrusionOk="0">
                  <a:moveTo>
                    <a:pt x="1" y="0"/>
                  </a:moveTo>
                  <a:lnTo>
                    <a:pt x="1" y="13283"/>
                  </a:lnTo>
                  <a:lnTo>
                    <a:pt x="728" y="13283"/>
                  </a:lnTo>
                  <a:lnTo>
                    <a:pt x="7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5"/>
            <p:cNvSpPr/>
            <p:nvPr/>
          </p:nvSpPr>
          <p:spPr>
            <a:xfrm>
              <a:off x="1331625" y="4572450"/>
              <a:ext cx="61425" cy="332100"/>
            </a:xfrm>
            <a:custGeom>
              <a:avLst/>
              <a:gdLst/>
              <a:ahLst/>
              <a:cxnLst/>
              <a:rect l="l" t="t" r="r" b="b"/>
              <a:pathLst>
                <a:path w="2457" h="13284" extrusionOk="0">
                  <a:moveTo>
                    <a:pt x="0" y="0"/>
                  </a:moveTo>
                  <a:lnTo>
                    <a:pt x="0" y="13283"/>
                  </a:lnTo>
                  <a:lnTo>
                    <a:pt x="2456" y="13283"/>
                  </a:lnTo>
                  <a:lnTo>
                    <a:pt x="245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5"/>
            <p:cNvSpPr/>
            <p:nvPr/>
          </p:nvSpPr>
          <p:spPr>
            <a:xfrm>
              <a:off x="1422475" y="4572450"/>
              <a:ext cx="41375" cy="332100"/>
            </a:xfrm>
            <a:custGeom>
              <a:avLst/>
              <a:gdLst/>
              <a:ahLst/>
              <a:cxnLst/>
              <a:rect l="l" t="t" r="r" b="b"/>
              <a:pathLst>
                <a:path w="1655" h="13284" extrusionOk="0">
                  <a:moveTo>
                    <a:pt x="0" y="0"/>
                  </a:moveTo>
                  <a:lnTo>
                    <a:pt x="0" y="13283"/>
                  </a:lnTo>
                  <a:lnTo>
                    <a:pt x="1654" y="13283"/>
                  </a:lnTo>
                  <a:lnTo>
                    <a:pt x="16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5"/>
            <p:cNvSpPr/>
            <p:nvPr/>
          </p:nvSpPr>
          <p:spPr>
            <a:xfrm>
              <a:off x="1497650" y="4572450"/>
              <a:ext cx="18200" cy="332100"/>
            </a:xfrm>
            <a:custGeom>
              <a:avLst/>
              <a:gdLst/>
              <a:ahLst/>
              <a:cxnLst/>
              <a:rect l="l" t="t" r="r" b="b"/>
              <a:pathLst>
                <a:path w="728" h="13284" extrusionOk="0">
                  <a:moveTo>
                    <a:pt x="1" y="0"/>
                  </a:moveTo>
                  <a:lnTo>
                    <a:pt x="1" y="13283"/>
                  </a:lnTo>
                  <a:lnTo>
                    <a:pt x="728" y="13283"/>
                  </a:lnTo>
                  <a:lnTo>
                    <a:pt x="7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5"/>
            <p:cNvSpPr/>
            <p:nvPr/>
          </p:nvSpPr>
          <p:spPr>
            <a:xfrm>
              <a:off x="1511450" y="4572450"/>
              <a:ext cx="92125" cy="332100"/>
            </a:xfrm>
            <a:custGeom>
              <a:avLst/>
              <a:gdLst/>
              <a:ahLst/>
              <a:cxnLst/>
              <a:rect l="l" t="t" r="r" b="b"/>
              <a:pathLst>
                <a:path w="3685" h="13284" extrusionOk="0">
                  <a:moveTo>
                    <a:pt x="0" y="0"/>
                  </a:moveTo>
                  <a:lnTo>
                    <a:pt x="0" y="13283"/>
                  </a:lnTo>
                  <a:lnTo>
                    <a:pt x="3684" y="13283"/>
                  </a:lnTo>
                  <a:lnTo>
                    <a:pt x="368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5"/>
            <p:cNvSpPr/>
            <p:nvPr/>
          </p:nvSpPr>
          <p:spPr>
            <a:xfrm>
              <a:off x="1660575" y="4572450"/>
              <a:ext cx="7525" cy="332100"/>
            </a:xfrm>
            <a:custGeom>
              <a:avLst/>
              <a:gdLst/>
              <a:ahLst/>
              <a:cxnLst/>
              <a:rect l="l" t="t" r="r" b="b"/>
              <a:pathLst>
                <a:path w="301" h="13284" extrusionOk="0">
                  <a:moveTo>
                    <a:pt x="0" y="0"/>
                  </a:moveTo>
                  <a:lnTo>
                    <a:pt x="0" y="13283"/>
                  </a:lnTo>
                  <a:lnTo>
                    <a:pt x="301" y="13283"/>
                  </a:lnTo>
                  <a:lnTo>
                    <a:pt x="30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5"/>
            <p:cNvSpPr/>
            <p:nvPr/>
          </p:nvSpPr>
          <p:spPr>
            <a:xfrm>
              <a:off x="1620475" y="4572450"/>
              <a:ext cx="16925" cy="332100"/>
            </a:xfrm>
            <a:custGeom>
              <a:avLst/>
              <a:gdLst/>
              <a:ahLst/>
              <a:cxnLst/>
              <a:rect l="l" t="t" r="r" b="b"/>
              <a:pathLst>
                <a:path w="677" h="13284" extrusionOk="0">
                  <a:moveTo>
                    <a:pt x="0" y="0"/>
                  </a:moveTo>
                  <a:lnTo>
                    <a:pt x="0" y="13283"/>
                  </a:lnTo>
                  <a:lnTo>
                    <a:pt x="677" y="13283"/>
                  </a:lnTo>
                  <a:lnTo>
                    <a:pt x="67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5" name="Google Shape;135;p5"/>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36" name="Google Shape;136;p5"/>
          <p:cNvSpPr txBox="1">
            <a:spLocks noGrp="1"/>
          </p:cNvSpPr>
          <p:nvPr>
            <p:ph type="title" idx="2"/>
          </p:nvPr>
        </p:nvSpPr>
        <p:spPr>
          <a:xfrm>
            <a:off x="1687350" y="2660175"/>
            <a:ext cx="2607000" cy="412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1700">
                <a:solidFill>
                  <a:schemeClr val="lt1"/>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37" name="Google Shape;137;p5"/>
          <p:cNvSpPr txBox="1">
            <a:spLocks noGrp="1"/>
          </p:cNvSpPr>
          <p:nvPr>
            <p:ph type="title" idx="3"/>
          </p:nvPr>
        </p:nvSpPr>
        <p:spPr>
          <a:xfrm>
            <a:off x="4849650" y="2660150"/>
            <a:ext cx="2607000" cy="412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1700">
                <a:solidFill>
                  <a:schemeClr val="lt1"/>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38" name="Google Shape;138;p5"/>
          <p:cNvSpPr txBox="1">
            <a:spLocks noGrp="1"/>
          </p:cNvSpPr>
          <p:nvPr>
            <p:ph type="subTitle" idx="1"/>
          </p:nvPr>
        </p:nvSpPr>
        <p:spPr>
          <a:xfrm>
            <a:off x="4849675" y="3072650"/>
            <a:ext cx="2607000" cy="908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800"/>
              <a:buNone/>
              <a:defRPr b="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39" name="Google Shape;139;p5"/>
          <p:cNvSpPr txBox="1">
            <a:spLocks noGrp="1"/>
          </p:cNvSpPr>
          <p:nvPr>
            <p:ph type="subTitle" idx="4"/>
          </p:nvPr>
        </p:nvSpPr>
        <p:spPr>
          <a:xfrm>
            <a:off x="1687350" y="3072650"/>
            <a:ext cx="2607000" cy="908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800"/>
              <a:buNone/>
              <a:defRPr b="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40"/>
        <p:cNvGrpSpPr/>
        <p:nvPr/>
      </p:nvGrpSpPr>
      <p:grpSpPr>
        <a:xfrm>
          <a:off x="0" y="0"/>
          <a:ext cx="0" cy="0"/>
          <a:chOff x="0" y="0"/>
          <a:chExt cx="0" cy="0"/>
        </a:xfrm>
      </p:grpSpPr>
      <p:sp>
        <p:nvSpPr>
          <p:cNvPr id="141" name="Google Shape;141;p6"/>
          <p:cNvSpPr/>
          <p:nvPr/>
        </p:nvSpPr>
        <p:spPr>
          <a:xfrm flipH="1">
            <a:off x="305925" y="238950"/>
            <a:ext cx="8532000" cy="4665600"/>
          </a:xfrm>
          <a:prstGeom prst="snip1Rect">
            <a:avLst>
              <a:gd name="adj" fmla="val 7782"/>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6"/>
          <p:cNvSpPr/>
          <p:nvPr/>
        </p:nvSpPr>
        <p:spPr>
          <a:xfrm>
            <a:off x="713100" y="405575"/>
            <a:ext cx="7717800" cy="651600"/>
          </a:xfrm>
          <a:prstGeom prst="roundRect">
            <a:avLst>
              <a:gd name="adj" fmla="val 10566"/>
            </a:avLst>
          </a:prstGeom>
          <a:solidFill>
            <a:schemeClr val="dk2"/>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6"/>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144"/>
        <p:cNvGrpSpPr/>
        <p:nvPr/>
      </p:nvGrpSpPr>
      <p:grpSpPr>
        <a:xfrm>
          <a:off x="0" y="0"/>
          <a:ext cx="0" cy="0"/>
          <a:chOff x="0" y="0"/>
          <a:chExt cx="0" cy="0"/>
        </a:xfrm>
      </p:grpSpPr>
      <p:sp>
        <p:nvSpPr>
          <p:cNvPr id="145" name="Google Shape;145;p7"/>
          <p:cNvSpPr/>
          <p:nvPr/>
        </p:nvSpPr>
        <p:spPr>
          <a:xfrm flipH="1">
            <a:off x="305925" y="238950"/>
            <a:ext cx="8532000" cy="4665600"/>
          </a:xfrm>
          <a:prstGeom prst="snip1Rect">
            <a:avLst>
              <a:gd name="adj" fmla="val 7782"/>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7"/>
          <p:cNvSpPr/>
          <p:nvPr/>
        </p:nvSpPr>
        <p:spPr>
          <a:xfrm>
            <a:off x="719997" y="773250"/>
            <a:ext cx="4432200" cy="3597000"/>
          </a:xfrm>
          <a:prstGeom prst="roundRect">
            <a:avLst>
              <a:gd name="adj" fmla="val 3089"/>
            </a:avLst>
          </a:prstGeom>
          <a:solidFill>
            <a:schemeClr val="dk2"/>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7"/>
          <p:cNvSpPr/>
          <p:nvPr/>
        </p:nvSpPr>
        <p:spPr>
          <a:xfrm>
            <a:off x="7697875" y="773250"/>
            <a:ext cx="1140000" cy="3597000"/>
          </a:xfrm>
          <a:prstGeom prst="rect">
            <a:avLst/>
          </a:prstGeom>
          <a:solidFill>
            <a:schemeClr val="dk2"/>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7"/>
          <p:cNvSpPr/>
          <p:nvPr/>
        </p:nvSpPr>
        <p:spPr>
          <a:xfrm>
            <a:off x="7774075" y="773250"/>
            <a:ext cx="732900" cy="3597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7"/>
          <p:cNvSpPr/>
          <p:nvPr/>
        </p:nvSpPr>
        <p:spPr>
          <a:xfrm>
            <a:off x="7835375" y="989563"/>
            <a:ext cx="610562" cy="610562"/>
          </a:xfrm>
          <a:custGeom>
            <a:avLst/>
            <a:gdLst/>
            <a:ahLst/>
            <a:cxnLst/>
            <a:rect l="l" t="t" r="r" b="b"/>
            <a:pathLst>
              <a:path w="208739" h="208739" extrusionOk="0">
                <a:moveTo>
                  <a:pt x="60752" y="16987"/>
                </a:moveTo>
                <a:lnTo>
                  <a:pt x="60752" y="16987"/>
                </a:lnTo>
                <a:cubicBezTo>
                  <a:pt x="59075" y="18448"/>
                  <a:pt x="57398" y="19989"/>
                  <a:pt x="55802" y="21639"/>
                </a:cubicBezTo>
                <a:lnTo>
                  <a:pt x="52502" y="21639"/>
                </a:lnTo>
                <a:cubicBezTo>
                  <a:pt x="55180" y="19962"/>
                  <a:pt x="57939" y="18393"/>
                  <a:pt x="60752" y="16987"/>
                </a:cubicBezTo>
                <a:close/>
                <a:moveTo>
                  <a:pt x="85205" y="10198"/>
                </a:moveTo>
                <a:lnTo>
                  <a:pt x="85205" y="10198"/>
                </a:lnTo>
                <a:cubicBezTo>
                  <a:pt x="82473" y="13335"/>
                  <a:pt x="79903" y="17149"/>
                  <a:pt x="77496" y="21639"/>
                </a:cubicBezTo>
                <a:lnTo>
                  <a:pt x="65784" y="21639"/>
                </a:lnTo>
                <a:cubicBezTo>
                  <a:pt x="71734" y="16635"/>
                  <a:pt x="78280" y="12740"/>
                  <a:pt x="85205" y="10198"/>
                </a:cubicBezTo>
                <a:close/>
                <a:moveTo>
                  <a:pt x="100975" y="7222"/>
                </a:moveTo>
                <a:lnTo>
                  <a:pt x="100975" y="21639"/>
                </a:lnTo>
                <a:lnTo>
                  <a:pt x="85259" y="21639"/>
                </a:lnTo>
                <a:cubicBezTo>
                  <a:pt x="90101" y="13687"/>
                  <a:pt x="95511" y="8683"/>
                  <a:pt x="100975" y="7222"/>
                </a:cubicBezTo>
                <a:close/>
                <a:moveTo>
                  <a:pt x="107737" y="7222"/>
                </a:moveTo>
                <a:cubicBezTo>
                  <a:pt x="113228" y="8683"/>
                  <a:pt x="118638" y="13687"/>
                  <a:pt x="123452" y="21639"/>
                </a:cubicBezTo>
                <a:lnTo>
                  <a:pt x="107737" y="21639"/>
                </a:lnTo>
                <a:lnTo>
                  <a:pt x="107737" y="7222"/>
                </a:lnTo>
                <a:close/>
                <a:moveTo>
                  <a:pt x="123507" y="10198"/>
                </a:moveTo>
                <a:lnTo>
                  <a:pt x="123507" y="10198"/>
                </a:lnTo>
                <a:cubicBezTo>
                  <a:pt x="130458" y="12740"/>
                  <a:pt x="137004" y="16635"/>
                  <a:pt x="142955" y="21639"/>
                </a:cubicBezTo>
                <a:lnTo>
                  <a:pt x="131243" y="21639"/>
                </a:lnTo>
                <a:cubicBezTo>
                  <a:pt x="128835" y="17149"/>
                  <a:pt x="126239" y="13335"/>
                  <a:pt x="123507" y="10198"/>
                </a:cubicBezTo>
                <a:close/>
                <a:moveTo>
                  <a:pt x="147959" y="16987"/>
                </a:moveTo>
                <a:cubicBezTo>
                  <a:pt x="150799" y="18393"/>
                  <a:pt x="153531" y="19962"/>
                  <a:pt x="156209" y="21639"/>
                </a:cubicBezTo>
                <a:lnTo>
                  <a:pt x="152936" y="21639"/>
                </a:lnTo>
                <a:cubicBezTo>
                  <a:pt x="151313" y="19989"/>
                  <a:pt x="149663" y="18448"/>
                  <a:pt x="147959" y="16987"/>
                </a:cubicBezTo>
                <a:close/>
                <a:moveTo>
                  <a:pt x="49770" y="28402"/>
                </a:moveTo>
                <a:cubicBezTo>
                  <a:pt x="49094" y="29240"/>
                  <a:pt x="48445" y="30052"/>
                  <a:pt x="47796" y="30917"/>
                </a:cubicBezTo>
                <a:cubicBezTo>
                  <a:pt x="41764" y="38897"/>
                  <a:pt x="36841" y="47931"/>
                  <a:pt x="33135" y="57696"/>
                </a:cubicBezTo>
                <a:lnTo>
                  <a:pt x="18583" y="57696"/>
                </a:lnTo>
                <a:cubicBezTo>
                  <a:pt x="23019" y="49581"/>
                  <a:pt x="28645" y="42061"/>
                  <a:pt x="35353" y="35353"/>
                </a:cubicBezTo>
                <a:cubicBezTo>
                  <a:pt x="37815" y="32892"/>
                  <a:pt x="40384" y="30566"/>
                  <a:pt x="43062" y="28402"/>
                </a:cubicBezTo>
                <a:close/>
                <a:moveTo>
                  <a:pt x="74223" y="28402"/>
                </a:moveTo>
                <a:cubicBezTo>
                  <a:pt x="73763" y="29484"/>
                  <a:pt x="73303" y="30566"/>
                  <a:pt x="72843" y="31702"/>
                </a:cubicBezTo>
                <a:cubicBezTo>
                  <a:pt x="69760" y="39465"/>
                  <a:pt x="67244" y="48229"/>
                  <a:pt x="65324" y="57696"/>
                </a:cubicBezTo>
                <a:lnTo>
                  <a:pt x="40439" y="57696"/>
                </a:lnTo>
                <a:cubicBezTo>
                  <a:pt x="45037" y="46389"/>
                  <a:pt x="51285" y="36435"/>
                  <a:pt x="58697" y="28402"/>
                </a:cubicBezTo>
                <a:close/>
                <a:moveTo>
                  <a:pt x="100975" y="28402"/>
                </a:moveTo>
                <a:lnTo>
                  <a:pt x="100975" y="57696"/>
                </a:lnTo>
                <a:lnTo>
                  <a:pt x="72221" y="57696"/>
                </a:lnTo>
                <a:cubicBezTo>
                  <a:pt x="74034" y="49148"/>
                  <a:pt x="76333" y="41250"/>
                  <a:pt x="79146" y="34217"/>
                </a:cubicBezTo>
                <a:cubicBezTo>
                  <a:pt x="79957" y="32161"/>
                  <a:pt x="80796" y="30241"/>
                  <a:pt x="81661" y="28402"/>
                </a:cubicBezTo>
                <a:close/>
                <a:moveTo>
                  <a:pt x="127077" y="28402"/>
                </a:moveTo>
                <a:cubicBezTo>
                  <a:pt x="127943" y="30241"/>
                  <a:pt x="128781" y="32161"/>
                  <a:pt x="129593" y="34217"/>
                </a:cubicBezTo>
                <a:cubicBezTo>
                  <a:pt x="132379" y="41250"/>
                  <a:pt x="134705" y="49148"/>
                  <a:pt x="136517" y="57696"/>
                </a:cubicBezTo>
                <a:lnTo>
                  <a:pt x="107737" y="57696"/>
                </a:lnTo>
                <a:lnTo>
                  <a:pt x="107737" y="28402"/>
                </a:lnTo>
                <a:close/>
                <a:moveTo>
                  <a:pt x="150015" y="28402"/>
                </a:moveTo>
                <a:cubicBezTo>
                  <a:pt x="157453" y="36435"/>
                  <a:pt x="163675" y="46389"/>
                  <a:pt x="168300" y="57696"/>
                </a:cubicBezTo>
                <a:lnTo>
                  <a:pt x="143415" y="57696"/>
                </a:lnTo>
                <a:cubicBezTo>
                  <a:pt x="141494" y="48229"/>
                  <a:pt x="138952" y="39465"/>
                  <a:pt x="135868" y="31702"/>
                </a:cubicBezTo>
                <a:cubicBezTo>
                  <a:pt x="135435" y="30566"/>
                  <a:pt x="134975" y="29484"/>
                  <a:pt x="134489" y="28402"/>
                </a:cubicBezTo>
                <a:close/>
                <a:moveTo>
                  <a:pt x="165649" y="28402"/>
                </a:moveTo>
                <a:cubicBezTo>
                  <a:pt x="168327" y="30566"/>
                  <a:pt x="170924" y="32892"/>
                  <a:pt x="173385" y="35353"/>
                </a:cubicBezTo>
                <a:cubicBezTo>
                  <a:pt x="180093" y="42061"/>
                  <a:pt x="185720" y="49581"/>
                  <a:pt x="190129" y="57696"/>
                </a:cubicBezTo>
                <a:lnTo>
                  <a:pt x="175603" y="57696"/>
                </a:lnTo>
                <a:cubicBezTo>
                  <a:pt x="171870" y="47931"/>
                  <a:pt x="166948" y="38897"/>
                  <a:pt x="160943" y="30917"/>
                </a:cubicBezTo>
                <a:cubicBezTo>
                  <a:pt x="160293" y="30052"/>
                  <a:pt x="159617" y="29240"/>
                  <a:pt x="158968" y="28402"/>
                </a:cubicBezTo>
                <a:close/>
                <a:moveTo>
                  <a:pt x="30782" y="64458"/>
                </a:moveTo>
                <a:cubicBezTo>
                  <a:pt x="27184" y="75927"/>
                  <a:pt x="25156" y="88261"/>
                  <a:pt x="24831" y="100975"/>
                </a:cubicBezTo>
                <a:lnTo>
                  <a:pt x="6816" y="100975"/>
                </a:lnTo>
                <a:cubicBezTo>
                  <a:pt x="7249" y="88207"/>
                  <a:pt x="10143" y="75846"/>
                  <a:pt x="15229" y="64458"/>
                </a:cubicBezTo>
                <a:close/>
                <a:moveTo>
                  <a:pt x="64052" y="64458"/>
                </a:moveTo>
                <a:cubicBezTo>
                  <a:pt x="62132" y="75927"/>
                  <a:pt x="61050" y="88261"/>
                  <a:pt x="60888" y="100975"/>
                </a:cubicBezTo>
                <a:lnTo>
                  <a:pt x="31593" y="100975"/>
                </a:lnTo>
                <a:cubicBezTo>
                  <a:pt x="31945" y="88018"/>
                  <a:pt x="34163" y="75684"/>
                  <a:pt x="37923" y="64458"/>
                </a:cubicBezTo>
                <a:close/>
                <a:moveTo>
                  <a:pt x="100975" y="64458"/>
                </a:moveTo>
                <a:lnTo>
                  <a:pt x="100975" y="100975"/>
                </a:lnTo>
                <a:lnTo>
                  <a:pt x="67650" y="100975"/>
                </a:lnTo>
                <a:cubicBezTo>
                  <a:pt x="67812" y="88207"/>
                  <a:pt x="68921" y="75873"/>
                  <a:pt x="70923" y="64458"/>
                </a:cubicBezTo>
                <a:close/>
                <a:moveTo>
                  <a:pt x="137816" y="64458"/>
                </a:moveTo>
                <a:cubicBezTo>
                  <a:pt x="139790" y="75873"/>
                  <a:pt x="140926" y="88207"/>
                  <a:pt x="141089" y="100975"/>
                </a:cubicBezTo>
                <a:lnTo>
                  <a:pt x="107737" y="100975"/>
                </a:lnTo>
                <a:lnTo>
                  <a:pt x="107737" y="64458"/>
                </a:lnTo>
                <a:close/>
                <a:moveTo>
                  <a:pt x="170816" y="64458"/>
                </a:moveTo>
                <a:cubicBezTo>
                  <a:pt x="174575" y="75684"/>
                  <a:pt x="176793" y="88018"/>
                  <a:pt x="177118" y="100975"/>
                </a:cubicBezTo>
                <a:lnTo>
                  <a:pt x="147851" y="100975"/>
                </a:lnTo>
                <a:cubicBezTo>
                  <a:pt x="147689" y="88261"/>
                  <a:pt x="146607" y="75927"/>
                  <a:pt x="144659" y="64458"/>
                </a:cubicBezTo>
                <a:close/>
                <a:moveTo>
                  <a:pt x="193483" y="64458"/>
                </a:moveTo>
                <a:cubicBezTo>
                  <a:pt x="198595" y="75846"/>
                  <a:pt x="201462" y="88207"/>
                  <a:pt x="201895" y="100975"/>
                </a:cubicBezTo>
                <a:lnTo>
                  <a:pt x="183880" y="100975"/>
                </a:lnTo>
                <a:cubicBezTo>
                  <a:pt x="183583" y="88261"/>
                  <a:pt x="181554" y="75927"/>
                  <a:pt x="177957" y="64458"/>
                </a:cubicBezTo>
                <a:close/>
                <a:moveTo>
                  <a:pt x="24831" y="107737"/>
                </a:moveTo>
                <a:cubicBezTo>
                  <a:pt x="25156" y="120450"/>
                  <a:pt x="27184" y="132784"/>
                  <a:pt x="30782" y="144253"/>
                </a:cubicBezTo>
                <a:lnTo>
                  <a:pt x="15229" y="144253"/>
                </a:lnTo>
                <a:cubicBezTo>
                  <a:pt x="10143" y="132866"/>
                  <a:pt x="7249" y="120531"/>
                  <a:pt x="6816" y="107737"/>
                </a:cubicBezTo>
                <a:close/>
                <a:moveTo>
                  <a:pt x="60888" y="107737"/>
                </a:moveTo>
                <a:cubicBezTo>
                  <a:pt x="61050" y="120477"/>
                  <a:pt x="62132" y="132811"/>
                  <a:pt x="64052" y="144253"/>
                </a:cubicBezTo>
                <a:lnTo>
                  <a:pt x="37923" y="144253"/>
                </a:lnTo>
                <a:cubicBezTo>
                  <a:pt x="34163" y="133055"/>
                  <a:pt x="31945" y="120720"/>
                  <a:pt x="31593" y="107737"/>
                </a:cubicBezTo>
                <a:close/>
                <a:moveTo>
                  <a:pt x="100975" y="107737"/>
                </a:moveTo>
                <a:lnTo>
                  <a:pt x="100975" y="144253"/>
                </a:lnTo>
                <a:lnTo>
                  <a:pt x="70923" y="144253"/>
                </a:lnTo>
                <a:cubicBezTo>
                  <a:pt x="68921" y="132866"/>
                  <a:pt x="67812" y="120531"/>
                  <a:pt x="67650" y="107737"/>
                </a:cubicBezTo>
                <a:close/>
                <a:moveTo>
                  <a:pt x="141089" y="107737"/>
                </a:moveTo>
                <a:cubicBezTo>
                  <a:pt x="140926" y="120531"/>
                  <a:pt x="139790" y="132866"/>
                  <a:pt x="137816" y="144253"/>
                </a:cubicBezTo>
                <a:lnTo>
                  <a:pt x="107737" y="144253"/>
                </a:lnTo>
                <a:lnTo>
                  <a:pt x="107737" y="107737"/>
                </a:lnTo>
                <a:close/>
                <a:moveTo>
                  <a:pt x="177118" y="107737"/>
                </a:moveTo>
                <a:cubicBezTo>
                  <a:pt x="176793" y="120720"/>
                  <a:pt x="174575" y="133055"/>
                  <a:pt x="170816" y="144253"/>
                </a:cubicBezTo>
                <a:lnTo>
                  <a:pt x="144659" y="144253"/>
                </a:lnTo>
                <a:cubicBezTo>
                  <a:pt x="146607" y="132811"/>
                  <a:pt x="147689" y="120477"/>
                  <a:pt x="147851" y="107737"/>
                </a:cubicBezTo>
                <a:close/>
                <a:moveTo>
                  <a:pt x="201895" y="107737"/>
                </a:moveTo>
                <a:cubicBezTo>
                  <a:pt x="201462" y="120531"/>
                  <a:pt x="198595" y="132866"/>
                  <a:pt x="193483" y="144253"/>
                </a:cubicBezTo>
                <a:lnTo>
                  <a:pt x="177957" y="144253"/>
                </a:lnTo>
                <a:cubicBezTo>
                  <a:pt x="181554" y="132784"/>
                  <a:pt x="183583" y="120450"/>
                  <a:pt x="183880" y="107737"/>
                </a:cubicBezTo>
                <a:close/>
                <a:moveTo>
                  <a:pt x="33135" y="151016"/>
                </a:moveTo>
                <a:cubicBezTo>
                  <a:pt x="36841" y="160807"/>
                  <a:pt x="41764" y="169842"/>
                  <a:pt x="47796" y="177794"/>
                </a:cubicBezTo>
                <a:cubicBezTo>
                  <a:pt x="48445" y="178660"/>
                  <a:pt x="49094" y="179498"/>
                  <a:pt x="49770" y="180337"/>
                </a:cubicBezTo>
                <a:lnTo>
                  <a:pt x="43062" y="180337"/>
                </a:lnTo>
                <a:cubicBezTo>
                  <a:pt x="40384" y="178173"/>
                  <a:pt x="37815" y="175847"/>
                  <a:pt x="35353" y="173385"/>
                </a:cubicBezTo>
                <a:cubicBezTo>
                  <a:pt x="28645" y="166650"/>
                  <a:pt x="23019" y="159130"/>
                  <a:pt x="18583" y="151016"/>
                </a:cubicBezTo>
                <a:close/>
                <a:moveTo>
                  <a:pt x="65324" y="151016"/>
                </a:moveTo>
                <a:cubicBezTo>
                  <a:pt x="67244" y="160483"/>
                  <a:pt x="69760" y="169274"/>
                  <a:pt x="72843" y="177010"/>
                </a:cubicBezTo>
                <a:cubicBezTo>
                  <a:pt x="73303" y="178146"/>
                  <a:pt x="73763" y="179255"/>
                  <a:pt x="74223" y="180337"/>
                </a:cubicBezTo>
                <a:lnTo>
                  <a:pt x="58697" y="180337"/>
                </a:lnTo>
                <a:cubicBezTo>
                  <a:pt x="51285" y="172276"/>
                  <a:pt x="45037" y="162322"/>
                  <a:pt x="40439" y="151016"/>
                </a:cubicBezTo>
                <a:close/>
                <a:moveTo>
                  <a:pt x="100975" y="151016"/>
                </a:moveTo>
                <a:lnTo>
                  <a:pt x="100975" y="180337"/>
                </a:lnTo>
                <a:lnTo>
                  <a:pt x="81661" y="180337"/>
                </a:lnTo>
                <a:cubicBezTo>
                  <a:pt x="80796" y="178498"/>
                  <a:pt x="79957" y="176550"/>
                  <a:pt x="79146" y="174521"/>
                </a:cubicBezTo>
                <a:cubicBezTo>
                  <a:pt x="76333" y="167489"/>
                  <a:pt x="74034" y="159563"/>
                  <a:pt x="72221" y="151016"/>
                </a:cubicBezTo>
                <a:close/>
                <a:moveTo>
                  <a:pt x="136517" y="151016"/>
                </a:moveTo>
                <a:cubicBezTo>
                  <a:pt x="134705" y="159563"/>
                  <a:pt x="132379" y="167489"/>
                  <a:pt x="129593" y="174521"/>
                </a:cubicBezTo>
                <a:cubicBezTo>
                  <a:pt x="128781" y="176550"/>
                  <a:pt x="127943" y="178498"/>
                  <a:pt x="127077" y="180337"/>
                </a:cubicBezTo>
                <a:lnTo>
                  <a:pt x="107737" y="180337"/>
                </a:lnTo>
                <a:lnTo>
                  <a:pt x="107737" y="151016"/>
                </a:lnTo>
                <a:close/>
                <a:moveTo>
                  <a:pt x="168300" y="151016"/>
                </a:moveTo>
                <a:cubicBezTo>
                  <a:pt x="163675" y="162322"/>
                  <a:pt x="157453" y="172276"/>
                  <a:pt x="150015" y="180337"/>
                </a:cubicBezTo>
                <a:lnTo>
                  <a:pt x="134489" y="180337"/>
                </a:lnTo>
                <a:cubicBezTo>
                  <a:pt x="134975" y="179255"/>
                  <a:pt x="135435" y="178146"/>
                  <a:pt x="135868" y="177010"/>
                </a:cubicBezTo>
                <a:cubicBezTo>
                  <a:pt x="138952" y="169274"/>
                  <a:pt x="141494" y="160483"/>
                  <a:pt x="143415" y="151016"/>
                </a:cubicBezTo>
                <a:close/>
                <a:moveTo>
                  <a:pt x="190129" y="151016"/>
                </a:moveTo>
                <a:cubicBezTo>
                  <a:pt x="185720" y="159130"/>
                  <a:pt x="180093" y="166650"/>
                  <a:pt x="173385" y="173385"/>
                </a:cubicBezTo>
                <a:cubicBezTo>
                  <a:pt x="170924" y="175847"/>
                  <a:pt x="168327" y="178173"/>
                  <a:pt x="165649" y="180337"/>
                </a:cubicBezTo>
                <a:lnTo>
                  <a:pt x="158968" y="180337"/>
                </a:lnTo>
                <a:cubicBezTo>
                  <a:pt x="159617" y="179498"/>
                  <a:pt x="160293" y="178660"/>
                  <a:pt x="160943" y="177794"/>
                </a:cubicBezTo>
                <a:cubicBezTo>
                  <a:pt x="166948" y="169842"/>
                  <a:pt x="171870" y="160807"/>
                  <a:pt x="175603" y="151016"/>
                </a:cubicBezTo>
                <a:close/>
                <a:moveTo>
                  <a:pt x="55802" y="187099"/>
                </a:moveTo>
                <a:cubicBezTo>
                  <a:pt x="57398" y="188722"/>
                  <a:pt x="59075" y="190291"/>
                  <a:pt x="60752" y="191752"/>
                </a:cubicBezTo>
                <a:cubicBezTo>
                  <a:pt x="57939" y="190318"/>
                  <a:pt x="55180" y="188776"/>
                  <a:pt x="52502" y="187099"/>
                </a:cubicBezTo>
                <a:close/>
                <a:moveTo>
                  <a:pt x="156209" y="187099"/>
                </a:moveTo>
                <a:cubicBezTo>
                  <a:pt x="153531" y="188776"/>
                  <a:pt x="150799" y="190318"/>
                  <a:pt x="147959" y="191752"/>
                </a:cubicBezTo>
                <a:cubicBezTo>
                  <a:pt x="149663" y="190291"/>
                  <a:pt x="151313" y="188722"/>
                  <a:pt x="152936" y="187099"/>
                </a:cubicBezTo>
                <a:close/>
                <a:moveTo>
                  <a:pt x="77496" y="187099"/>
                </a:moveTo>
                <a:cubicBezTo>
                  <a:pt x="79903" y="191562"/>
                  <a:pt x="82473" y="195403"/>
                  <a:pt x="85205" y="198541"/>
                </a:cubicBezTo>
                <a:cubicBezTo>
                  <a:pt x="78280" y="195998"/>
                  <a:pt x="71734" y="192103"/>
                  <a:pt x="65784" y="187099"/>
                </a:cubicBezTo>
                <a:close/>
                <a:moveTo>
                  <a:pt x="142955" y="187099"/>
                </a:moveTo>
                <a:cubicBezTo>
                  <a:pt x="137004" y="192103"/>
                  <a:pt x="130458" y="195998"/>
                  <a:pt x="123507" y="198541"/>
                </a:cubicBezTo>
                <a:cubicBezTo>
                  <a:pt x="126239" y="195403"/>
                  <a:pt x="128835" y="191562"/>
                  <a:pt x="131243" y="187099"/>
                </a:cubicBezTo>
                <a:close/>
                <a:moveTo>
                  <a:pt x="100975" y="187099"/>
                </a:moveTo>
                <a:lnTo>
                  <a:pt x="100975" y="201516"/>
                </a:lnTo>
                <a:cubicBezTo>
                  <a:pt x="95511" y="200029"/>
                  <a:pt x="90101" y="195052"/>
                  <a:pt x="85259" y="187099"/>
                </a:cubicBezTo>
                <a:close/>
                <a:moveTo>
                  <a:pt x="123452" y="187099"/>
                </a:moveTo>
                <a:cubicBezTo>
                  <a:pt x="118638" y="195052"/>
                  <a:pt x="113228" y="200029"/>
                  <a:pt x="107737" y="201516"/>
                </a:cubicBezTo>
                <a:lnTo>
                  <a:pt x="107737" y="187099"/>
                </a:lnTo>
                <a:close/>
                <a:moveTo>
                  <a:pt x="104356" y="0"/>
                </a:moveTo>
                <a:cubicBezTo>
                  <a:pt x="76495" y="0"/>
                  <a:pt x="50284" y="10847"/>
                  <a:pt x="30566" y="30566"/>
                </a:cubicBezTo>
                <a:cubicBezTo>
                  <a:pt x="10847" y="50284"/>
                  <a:pt x="0" y="76495"/>
                  <a:pt x="0" y="104356"/>
                </a:cubicBezTo>
                <a:cubicBezTo>
                  <a:pt x="0" y="132243"/>
                  <a:pt x="10847" y="158454"/>
                  <a:pt x="30566" y="178173"/>
                </a:cubicBezTo>
                <a:cubicBezTo>
                  <a:pt x="50284" y="197865"/>
                  <a:pt x="76495" y="208739"/>
                  <a:pt x="104356" y="208739"/>
                </a:cubicBezTo>
                <a:cubicBezTo>
                  <a:pt x="132243" y="208739"/>
                  <a:pt x="158454" y="197865"/>
                  <a:pt x="178173" y="178173"/>
                </a:cubicBezTo>
                <a:cubicBezTo>
                  <a:pt x="197865" y="158454"/>
                  <a:pt x="208739" y="132243"/>
                  <a:pt x="208739" y="104356"/>
                </a:cubicBezTo>
                <a:cubicBezTo>
                  <a:pt x="208739" y="76495"/>
                  <a:pt x="197865" y="50284"/>
                  <a:pt x="178173" y="30566"/>
                </a:cubicBezTo>
                <a:cubicBezTo>
                  <a:pt x="158454" y="10847"/>
                  <a:pt x="132243" y="0"/>
                  <a:pt x="10435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7"/>
          <p:cNvSpPr/>
          <p:nvPr/>
        </p:nvSpPr>
        <p:spPr>
          <a:xfrm>
            <a:off x="7974600" y="3813138"/>
            <a:ext cx="332100" cy="340800"/>
          </a:xfrm>
          <a:prstGeom prst="roundRect">
            <a:avLst>
              <a:gd name="adj" fmla="val 14972"/>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7"/>
          <p:cNvSpPr/>
          <p:nvPr/>
        </p:nvSpPr>
        <p:spPr>
          <a:xfrm>
            <a:off x="8005675" y="3915674"/>
            <a:ext cx="269948" cy="135726"/>
          </a:xfrm>
          <a:prstGeom prst="rect">
            <a:avLst/>
          </a:prstGeom>
        </p:spPr>
        <p:txBody>
          <a:bodyPr>
            <a:prstTxWarp prst="textPlain">
              <a:avLst/>
            </a:prstTxWarp>
          </a:bodyPr>
          <a:lstStyle/>
          <a:p>
            <a:pPr lvl="0" algn="ctr"/>
            <a:r>
              <a:rPr b="1" i="0">
                <a:ln>
                  <a:noFill/>
                </a:ln>
                <a:solidFill>
                  <a:schemeClr val="dk2"/>
                </a:solidFill>
                <a:latin typeface="Fahkwang"/>
              </a:rPr>
              <a:t>SL</a:t>
            </a:r>
          </a:p>
        </p:txBody>
      </p:sp>
      <p:grpSp>
        <p:nvGrpSpPr>
          <p:cNvPr id="152" name="Google Shape;152;p7"/>
          <p:cNvGrpSpPr/>
          <p:nvPr/>
        </p:nvGrpSpPr>
        <p:grpSpPr>
          <a:xfrm rot="5400000">
            <a:off x="7459425" y="2602788"/>
            <a:ext cx="1362175" cy="332100"/>
            <a:chOff x="305925" y="4572450"/>
            <a:chExt cx="1362175" cy="332100"/>
          </a:xfrm>
        </p:grpSpPr>
        <p:sp>
          <p:nvSpPr>
            <p:cNvPr id="153" name="Google Shape;153;p7"/>
            <p:cNvSpPr/>
            <p:nvPr/>
          </p:nvSpPr>
          <p:spPr>
            <a:xfrm>
              <a:off x="305925" y="4572450"/>
              <a:ext cx="32600" cy="332100"/>
            </a:xfrm>
            <a:custGeom>
              <a:avLst/>
              <a:gdLst/>
              <a:ahLst/>
              <a:cxnLst/>
              <a:rect l="l" t="t" r="r" b="b"/>
              <a:pathLst>
                <a:path w="1304" h="13284" extrusionOk="0">
                  <a:moveTo>
                    <a:pt x="0" y="0"/>
                  </a:moveTo>
                  <a:lnTo>
                    <a:pt x="0" y="13283"/>
                  </a:lnTo>
                  <a:lnTo>
                    <a:pt x="1304" y="13283"/>
                  </a:lnTo>
                  <a:lnTo>
                    <a:pt x="130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7"/>
            <p:cNvSpPr/>
            <p:nvPr/>
          </p:nvSpPr>
          <p:spPr>
            <a:xfrm>
              <a:off x="377975" y="4572450"/>
              <a:ext cx="36375" cy="332100"/>
            </a:xfrm>
            <a:custGeom>
              <a:avLst/>
              <a:gdLst/>
              <a:ahLst/>
              <a:cxnLst/>
              <a:rect l="l" t="t" r="r" b="b"/>
              <a:pathLst>
                <a:path w="1455" h="13284" extrusionOk="0">
                  <a:moveTo>
                    <a:pt x="1" y="0"/>
                  </a:moveTo>
                  <a:lnTo>
                    <a:pt x="1" y="13283"/>
                  </a:lnTo>
                  <a:lnTo>
                    <a:pt x="1454" y="13283"/>
                  </a:lnTo>
                  <a:lnTo>
                    <a:pt x="14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7"/>
            <p:cNvSpPr/>
            <p:nvPr/>
          </p:nvSpPr>
          <p:spPr>
            <a:xfrm>
              <a:off x="419950" y="4572450"/>
              <a:ext cx="72725" cy="332100"/>
            </a:xfrm>
            <a:custGeom>
              <a:avLst/>
              <a:gdLst/>
              <a:ahLst/>
              <a:cxnLst/>
              <a:rect l="l" t="t" r="r" b="b"/>
              <a:pathLst>
                <a:path w="2909" h="13284" extrusionOk="0">
                  <a:moveTo>
                    <a:pt x="1" y="0"/>
                  </a:moveTo>
                  <a:lnTo>
                    <a:pt x="1" y="13283"/>
                  </a:lnTo>
                  <a:lnTo>
                    <a:pt x="2908" y="13283"/>
                  </a:lnTo>
                  <a:lnTo>
                    <a:pt x="29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7"/>
            <p:cNvSpPr/>
            <p:nvPr/>
          </p:nvSpPr>
          <p:spPr>
            <a:xfrm>
              <a:off x="507050" y="4572450"/>
              <a:ext cx="18825" cy="332100"/>
            </a:xfrm>
            <a:custGeom>
              <a:avLst/>
              <a:gdLst/>
              <a:ahLst/>
              <a:cxnLst/>
              <a:rect l="l" t="t" r="r" b="b"/>
              <a:pathLst>
                <a:path w="753" h="13284" extrusionOk="0">
                  <a:moveTo>
                    <a:pt x="1" y="0"/>
                  </a:moveTo>
                  <a:lnTo>
                    <a:pt x="1" y="13283"/>
                  </a:lnTo>
                  <a:lnTo>
                    <a:pt x="752" y="13283"/>
                  </a:lnTo>
                  <a:lnTo>
                    <a:pt x="75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7"/>
            <p:cNvSpPr/>
            <p:nvPr/>
          </p:nvSpPr>
          <p:spPr>
            <a:xfrm>
              <a:off x="558425" y="4572450"/>
              <a:ext cx="61425" cy="332100"/>
            </a:xfrm>
            <a:custGeom>
              <a:avLst/>
              <a:gdLst/>
              <a:ahLst/>
              <a:cxnLst/>
              <a:rect l="l" t="t" r="r" b="b"/>
              <a:pathLst>
                <a:path w="2457" h="13284" extrusionOk="0">
                  <a:moveTo>
                    <a:pt x="1" y="0"/>
                  </a:moveTo>
                  <a:lnTo>
                    <a:pt x="1" y="13283"/>
                  </a:lnTo>
                  <a:lnTo>
                    <a:pt x="2457" y="13283"/>
                  </a:lnTo>
                  <a:lnTo>
                    <a:pt x="245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7"/>
            <p:cNvSpPr/>
            <p:nvPr/>
          </p:nvSpPr>
          <p:spPr>
            <a:xfrm>
              <a:off x="643650" y="4572450"/>
              <a:ext cx="23200" cy="332100"/>
            </a:xfrm>
            <a:custGeom>
              <a:avLst/>
              <a:gdLst/>
              <a:ahLst/>
              <a:cxnLst/>
              <a:rect l="l" t="t" r="r" b="b"/>
              <a:pathLst>
                <a:path w="928" h="13284" extrusionOk="0">
                  <a:moveTo>
                    <a:pt x="0" y="0"/>
                  </a:moveTo>
                  <a:lnTo>
                    <a:pt x="0" y="13283"/>
                  </a:lnTo>
                  <a:lnTo>
                    <a:pt x="928" y="13283"/>
                  </a:lnTo>
                  <a:lnTo>
                    <a:pt x="9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7"/>
            <p:cNvSpPr/>
            <p:nvPr/>
          </p:nvSpPr>
          <p:spPr>
            <a:xfrm>
              <a:off x="725100" y="4572450"/>
              <a:ext cx="18200" cy="332100"/>
            </a:xfrm>
            <a:custGeom>
              <a:avLst/>
              <a:gdLst/>
              <a:ahLst/>
              <a:cxnLst/>
              <a:rect l="l" t="t" r="r" b="b"/>
              <a:pathLst>
                <a:path w="728" h="13284" extrusionOk="0">
                  <a:moveTo>
                    <a:pt x="0" y="0"/>
                  </a:moveTo>
                  <a:lnTo>
                    <a:pt x="0" y="13283"/>
                  </a:lnTo>
                  <a:lnTo>
                    <a:pt x="727" y="13283"/>
                  </a:lnTo>
                  <a:lnTo>
                    <a:pt x="72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7"/>
            <p:cNvSpPr/>
            <p:nvPr/>
          </p:nvSpPr>
          <p:spPr>
            <a:xfrm>
              <a:off x="757675" y="4572450"/>
              <a:ext cx="72700" cy="332100"/>
            </a:xfrm>
            <a:custGeom>
              <a:avLst/>
              <a:gdLst/>
              <a:ahLst/>
              <a:cxnLst/>
              <a:rect l="l" t="t" r="r" b="b"/>
              <a:pathLst>
                <a:path w="2908" h="13284" extrusionOk="0">
                  <a:moveTo>
                    <a:pt x="1" y="0"/>
                  </a:moveTo>
                  <a:lnTo>
                    <a:pt x="1" y="13283"/>
                  </a:lnTo>
                  <a:lnTo>
                    <a:pt x="2908" y="13283"/>
                  </a:lnTo>
                  <a:lnTo>
                    <a:pt x="29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7"/>
            <p:cNvSpPr/>
            <p:nvPr/>
          </p:nvSpPr>
          <p:spPr>
            <a:xfrm>
              <a:off x="872975" y="4572450"/>
              <a:ext cx="36350" cy="332100"/>
            </a:xfrm>
            <a:custGeom>
              <a:avLst/>
              <a:gdLst/>
              <a:ahLst/>
              <a:cxnLst/>
              <a:rect l="l" t="t" r="r" b="b"/>
              <a:pathLst>
                <a:path w="1454" h="13284" extrusionOk="0">
                  <a:moveTo>
                    <a:pt x="0" y="0"/>
                  </a:moveTo>
                  <a:lnTo>
                    <a:pt x="0" y="13283"/>
                  </a:lnTo>
                  <a:lnTo>
                    <a:pt x="1454" y="13283"/>
                  </a:lnTo>
                  <a:lnTo>
                    <a:pt x="14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7"/>
            <p:cNvSpPr/>
            <p:nvPr/>
          </p:nvSpPr>
          <p:spPr>
            <a:xfrm>
              <a:off x="931250" y="4572450"/>
              <a:ext cx="77700" cy="332100"/>
            </a:xfrm>
            <a:custGeom>
              <a:avLst/>
              <a:gdLst/>
              <a:ahLst/>
              <a:cxnLst/>
              <a:rect l="l" t="t" r="r" b="b"/>
              <a:pathLst>
                <a:path w="3108" h="13284" extrusionOk="0">
                  <a:moveTo>
                    <a:pt x="0" y="0"/>
                  </a:moveTo>
                  <a:lnTo>
                    <a:pt x="0" y="13283"/>
                  </a:lnTo>
                  <a:lnTo>
                    <a:pt x="3108" y="13283"/>
                  </a:lnTo>
                  <a:lnTo>
                    <a:pt x="31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7"/>
            <p:cNvSpPr/>
            <p:nvPr/>
          </p:nvSpPr>
          <p:spPr>
            <a:xfrm>
              <a:off x="1030225" y="4572450"/>
              <a:ext cx="37000" cy="332100"/>
            </a:xfrm>
            <a:custGeom>
              <a:avLst/>
              <a:gdLst/>
              <a:ahLst/>
              <a:cxnLst/>
              <a:rect l="l" t="t" r="r" b="b"/>
              <a:pathLst>
                <a:path w="1480" h="13284" extrusionOk="0">
                  <a:moveTo>
                    <a:pt x="1" y="0"/>
                  </a:moveTo>
                  <a:lnTo>
                    <a:pt x="1" y="13283"/>
                  </a:lnTo>
                  <a:lnTo>
                    <a:pt x="1480" y="13283"/>
                  </a:lnTo>
                  <a:lnTo>
                    <a:pt x="148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7"/>
            <p:cNvSpPr/>
            <p:nvPr/>
          </p:nvSpPr>
          <p:spPr>
            <a:xfrm>
              <a:off x="1079100" y="4572450"/>
              <a:ext cx="32000" cy="332100"/>
            </a:xfrm>
            <a:custGeom>
              <a:avLst/>
              <a:gdLst/>
              <a:ahLst/>
              <a:cxnLst/>
              <a:rect l="l" t="t" r="r" b="b"/>
              <a:pathLst>
                <a:path w="1280" h="13284" extrusionOk="0">
                  <a:moveTo>
                    <a:pt x="1" y="0"/>
                  </a:moveTo>
                  <a:lnTo>
                    <a:pt x="1" y="13283"/>
                  </a:lnTo>
                  <a:lnTo>
                    <a:pt x="1279" y="13283"/>
                  </a:lnTo>
                  <a:lnTo>
                    <a:pt x="127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7"/>
            <p:cNvSpPr/>
            <p:nvPr/>
          </p:nvSpPr>
          <p:spPr>
            <a:xfrm>
              <a:off x="1133625" y="4572450"/>
              <a:ext cx="36975" cy="332100"/>
            </a:xfrm>
            <a:custGeom>
              <a:avLst/>
              <a:gdLst/>
              <a:ahLst/>
              <a:cxnLst/>
              <a:rect l="l" t="t" r="r" b="b"/>
              <a:pathLst>
                <a:path w="1479" h="13284" extrusionOk="0">
                  <a:moveTo>
                    <a:pt x="0" y="0"/>
                  </a:moveTo>
                  <a:lnTo>
                    <a:pt x="0" y="13283"/>
                  </a:lnTo>
                  <a:lnTo>
                    <a:pt x="1479" y="13283"/>
                  </a:lnTo>
                  <a:lnTo>
                    <a:pt x="147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7"/>
            <p:cNvSpPr/>
            <p:nvPr/>
          </p:nvSpPr>
          <p:spPr>
            <a:xfrm>
              <a:off x="1192525" y="4572450"/>
              <a:ext cx="73325" cy="332100"/>
            </a:xfrm>
            <a:custGeom>
              <a:avLst/>
              <a:gdLst/>
              <a:ahLst/>
              <a:cxnLst/>
              <a:rect l="l" t="t" r="r" b="b"/>
              <a:pathLst>
                <a:path w="2933" h="13284" extrusionOk="0">
                  <a:moveTo>
                    <a:pt x="0" y="0"/>
                  </a:moveTo>
                  <a:lnTo>
                    <a:pt x="0" y="13283"/>
                  </a:lnTo>
                  <a:lnTo>
                    <a:pt x="2933" y="13283"/>
                  </a:lnTo>
                  <a:lnTo>
                    <a:pt x="29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7"/>
            <p:cNvSpPr/>
            <p:nvPr/>
          </p:nvSpPr>
          <p:spPr>
            <a:xfrm>
              <a:off x="1280225" y="4572450"/>
              <a:ext cx="18200" cy="332100"/>
            </a:xfrm>
            <a:custGeom>
              <a:avLst/>
              <a:gdLst/>
              <a:ahLst/>
              <a:cxnLst/>
              <a:rect l="l" t="t" r="r" b="b"/>
              <a:pathLst>
                <a:path w="728" h="13284" extrusionOk="0">
                  <a:moveTo>
                    <a:pt x="1" y="0"/>
                  </a:moveTo>
                  <a:lnTo>
                    <a:pt x="1" y="13283"/>
                  </a:lnTo>
                  <a:lnTo>
                    <a:pt x="728" y="13283"/>
                  </a:lnTo>
                  <a:lnTo>
                    <a:pt x="7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7"/>
            <p:cNvSpPr/>
            <p:nvPr/>
          </p:nvSpPr>
          <p:spPr>
            <a:xfrm>
              <a:off x="1331625" y="4572450"/>
              <a:ext cx="61425" cy="332100"/>
            </a:xfrm>
            <a:custGeom>
              <a:avLst/>
              <a:gdLst/>
              <a:ahLst/>
              <a:cxnLst/>
              <a:rect l="l" t="t" r="r" b="b"/>
              <a:pathLst>
                <a:path w="2457" h="13284" extrusionOk="0">
                  <a:moveTo>
                    <a:pt x="0" y="0"/>
                  </a:moveTo>
                  <a:lnTo>
                    <a:pt x="0" y="13283"/>
                  </a:lnTo>
                  <a:lnTo>
                    <a:pt x="2456" y="13283"/>
                  </a:lnTo>
                  <a:lnTo>
                    <a:pt x="245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7"/>
            <p:cNvSpPr/>
            <p:nvPr/>
          </p:nvSpPr>
          <p:spPr>
            <a:xfrm>
              <a:off x="1422475" y="4572450"/>
              <a:ext cx="41375" cy="332100"/>
            </a:xfrm>
            <a:custGeom>
              <a:avLst/>
              <a:gdLst/>
              <a:ahLst/>
              <a:cxnLst/>
              <a:rect l="l" t="t" r="r" b="b"/>
              <a:pathLst>
                <a:path w="1655" h="13284" extrusionOk="0">
                  <a:moveTo>
                    <a:pt x="0" y="0"/>
                  </a:moveTo>
                  <a:lnTo>
                    <a:pt x="0" y="13283"/>
                  </a:lnTo>
                  <a:lnTo>
                    <a:pt x="1654" y="13283"/>
                  </a:lnTo>
                  <a:lnTo>
                    <a:pt x="16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7"/>
            <p:cNvSpPr/>
            <p:nvPr/>
          </p:nvSpPr>
          <p:spPr>
            <a:xfrm>
              <a:off x="1497650" y="4572450"/>
              <a:ext cx="18200" cy="332100"/>
            </a:xfrm>
            <a:custGeom>
              <a:avLst/>
              <a:gdLst/>
              <a:ahLst/>
              <a:cxnLst/>
              <a:rect l="l" t="t" r="r" b="b"/>
              <a:pathLst>
                <a:path w="728" h="13284" extrusionOk="0">
                  <a:moveTo>
                    <a:pt x="1" y="0"/>
                  </a:moveTo>
                  <a:lnTo>
                    <a:pt x="1" y="13283"/>
                  </a:lnTo>
                  <a:lnTo>
                    <a:pt x="728" y="13283"/>
                  </a:lnTo>
                  <a:lnTo>
                    <a:pt x="7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7"/>
            <p:cNvSpPr/>
            <p:nvPr/>
          </p:nvSpPr>
          <p:spPr>
            <a:xfrm>
              <a:off x="1511450" y="4572450"/>
              <a:ext cx="92125" cy="332100"/>
            </a:xfrm>
            <a:custGeom>
              <a:avLst/>
              <a:gdLst/>
              <a:ahLst/>
              <a:cxnLst/>
              <a:rect l="l" t="t" r="r" b="b"/>
              <a:pathLst>
                <a:path w="3685" h="13284" extrusionOk="0">
                  <a:moveTo>
                    <a:pt x="0" y="0"/>
                  </a:moveTo>
                  <a:lnTo>
                    <a:pt x="0" y="13283"/>
                  </a:lnTo>
                  <a:lnTo>
                    <a:pt x="3684" y="13283"/>
                  </a:lnTo>
                  <a:lnTo>
                    <a:pt x="368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7"/>
            <p:cNvSpPr/>
            <p:nvPr/>
          </p:nvSpPr>
          <p:spPr>
            <a:xfrm>
              <a:off x="1660575" y="4572450"/>
              <a:ext cx="7525" cy="332100"/>
            </a:xfrm>
            <a:custGeom>
              <a:avLst/>
              <a:gdLst/>
              <a:ahLst/>
              <a:cxnLst/>
              <a:rect l="l" t="t" r="r" b="b"/>
              <a:pathLst>
                <a:path w="301" h="13284" extrusionOk="0">
                  <a:moveTo>
                    <a:pt x="0" y="0"/>
                  </a:moveTo>
                  <a:lnTo>
                    <a:pt x="0" y="13283"/>
                  </a:lnTo>
                  <a:lnTo>
                    <a:pt x="301" y="13283"/>
                  </a:lnTo>
                  <a:lnTo>
                    <a:pt x="30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7"/>
            <p:cNvSpPr/>
            <p:nvPr/>
          </p:nvSpPr>
          <p:spPr>
            <a:xfrm>
              <a:off x="1620475" y="4572450"/>
              <a:ext cx="16925" cy="332100"/>
            </a:xfrm>
            <a:custGeom>
              <a:avLst/>
              <a:gdLst/>
              <a:ahLst/>
              <a:cxnLst/>
              <a:rect l="l" t="t" r="r" b="b"/>
              <a:pathLst>
                <a:path w="677" h="13284" extrusionOk="0">
                  <a:moveTo>
                    <a:pt x="0" y="0"/>
                  </a:moveTo>
                  <a:lnTo>
                    <a:pt x="0" y="13283"/>
                  </a:lnTo>
                  <a:lnTo>
                    <a:pt x="677" y="13283"/>
                  </a:lnTo>
                  <a:lnTo>
                    <a:pt x="67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74" name="Google Shape;174;p7"/>
          <p:cNvSpPr/>
          <p:nvPr/>
        </p:nvSpPr>
        <p:spPr>
          <a:xfrm flipH="1">
            <a:off x="8054547" y="453300"/>
            <a:ext cx="172200" cy="172200"/>
          </a:xfrm>
          <a:prstGeom prst="ellipse">
            <a:avLst/>
          </a:prstGeom>
          <a:solidFill>
            <a:schemeClr val="dk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7"/>
          <p:cNvSpPr/>
          <p:nvPr/>
        </p:nvSpPr>
        <p:spPr>
          <a:xfrm flipH="1">
            <a:off x="8054547" y="4518000"/>
            <a:ext cx="172200" cy="172200"/>
          </a:xfrm>
          <a:prstGeom prst="ellipse">
            <a:avLst/>
          </a:prstGeom>
          <a:solidFill>
            <a:schemeClr val="dk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7"/>
          <p:cNvSpPr/>
          <p:nvPr/>
        </p:nvSpPr>
        <p:spPr>
          <a:xfrm>
            <a:off x="5269288" y="773250"/>
            <a:ext cx="2311500" cy="3597000"/>
          </a:xfrm>
          <a:prstGeom prst="roundRect">
            <a:avLst>
              <a:gd name="adj" fmla="val 3089"/>
            </a:avLst>
          </a:prstGeom>
          <a:solidFill>
            <a:schemeClr val="dk2"/>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7"/>
          <p:cNvSpPr txBox="1">
            <a:spLocks noGrp="1"/>
          </p:cNvSpPr>
          <p:nvPr>
            <p:ph type="body" idx="1"/>
          </p:nvPr>
        </p:nvSpPr>
        <p:spPr>
          <a:xfrm>
            <a:off x="850350" y="2083500"/>
            <a:ext cx="4171500" cy="2333100"/>
          </a:xfrm>
          <a:prstGeom prst="rect">
            <a:avLst/>
          </a:prstGeom>
        </p:spPr>
        <p:txBody>
          <a:bodyPr spcFirstLastPara="1" wrap="square" lIns="91425" tIns="91425" rIns="91425" bIns="91425" anchor="ctr" anchorCtr="0">
            <a:noAutofit/>
          </a:bodyPr>
          <a:lstStyle>
            <a:lvl1pPr marL="457200" lvl="0" indent="-317500" rtl="0">
              <a:lnSpc>
                <a:spcPct val="100000"/>
              </a:lnSpc>
              <a:spcBef>
                <a:spcPts val="0"/>
              </a:spcBef>
              <a:spcAft>
                <a:spcPts val="0"/>
              </a:spcAft>
              <a:buSzPts val="1400"/>
              <a:buAutoNum type="arabicPeriod"/>
              <a:defRPr/>
            </a:lvl1pPr>
            <a:lvl2pPr marL="914400" lvl="1" indent="-317500" rtl="0">
              <a:lnSpc>
                <a:spcPct val="115000"/>
              </a:lnSpc>
              <a:spcBef>
                <a:spcPts val="0"/>
              </a:spcBef>
              <a:spcAft>
                <a:spcPts val="0"/>
              </a:spcAft>
              <a:buSzPts val="1400"/>
              <a:buAutoNum type="alphaLcPeriod"/>
              <a:defRPr/>
            </a:lvl2pPr>
            <a:lvl3pPr marL="1371600" lvl="2" indent="-317500" rtl="0">
              <a:lnSpc>
                <a:spcPct val="115000"/>
              </a:lnSpc>
              <a:spcBef>
                <a:spcPts val="1600"/>
              </a:spcBef>
              <a:spcAft>
                <a:spcPts val="0"/>
              </a:spcAft>
              <a:buSzPts val="1400"/>
              <a:buAutoNum type="romanLcPeriod"/>
              <a:defRPr/>
            </a:lvl3pPr>
            <a:lvl4pPr marL="1828800" lvl="3" indent="-317500" rtl="0">
              <a:lnSpc>
                <a:spcPct val="115000"/>
              </a:lnSpc>
              <a:spcBef>
                <a:spcPts val="1600"/>
              </a:spcBef>
              <a:spcAft>
                <a:spcPts val="0"/>
              </a:spcAft>
              <a:buSzPts val="1400"/>
              <a:buAutoNum type="arabicPeriod"/>
              <a:defRPr/>
            </a:lvl4pPr>
            <a:lvl5pPr marL="2286000" lvl="4" indent="-317500" rtl="0">
              <a:lnSpc>
                <a:spcPct val="115000"/>
              </a:lnSpc>
              <a:spcBef>
                <a:spcPts val="1600"/>
              </a:spcBef>
              <a:spcAft>
                <a:spcPts val="0"/>
              </a:spcAft>
              <a:buSzPts val="1400"/>
              <a:buAutoNum type="alphaLcPeriod"/>
              <a:defRPr/>
            </a:lvl5pPr>
            <a:lvl6pPr marL="2743200" lvl="5" indent="-317500" rtl="0">
              <a:lnSpc>
                <a:spcPct val="115000"/>
              </a:lnSpc>
              <a:spcBef>
                <a:spcPts val="1600"/>
              </a:spcBef>
              <a:spcAft>
                <a:spcPts val="0"/>
              </a:spcAft>
              <a:buSzPts val="1400"/>
              <a:buAutoNum type="romanLcPeriod"/>
              <a:defRPr/>
            </a:lvl6pPr>
            <a:lvl7pPr marL="3200400" lvl="6" indent="-317500" rtl="0">
              <a:lnSpc>
                <a:spcPct val="115000"/>
              </a:lnSpc>
              <a:spcBef>
                <a:spcPts val="1600"/>
              </a:spcBef>
              <a:spcAft>
                <a:spcPts val="0"/>
              </a:spcAft>
              <a:buSzPts val="1400"/>
              <a:buAutoNum type="arabicPeriod"/>
              <a:defRPr/>
            </a:lvl7pPr>
            <a:lvl8pPr marL="3657600" lvl="7" indent="-317500" rtl="0">
              <a:lnSpc>
                <a:spcPct val="115000"/>
              </a:lnSpc>
              <a:spcBef>
                <a:spcPts val="1600"/>
              </a:spcBef>
              <a:spcAft>
                <a:spcPts val="0"/>
              </a:spcAft>
              <a:buSzPts val="1400"/>
              <a:buAutoNum type="alphaLcPeriod"/>
              <a:defRPr/>
            </a:lvl8pPr>
            <a:lvl9pPr marL="4114800" lvl="8" indent="-317500" rtl="0">
              <a:lnSpc>
                <a:spcPct val="115000"/>
              </a:lnSpc>
              <a:spcBef>
                <a:spcPts val="1600"/>
              </a:spcBef>
              <a:spcAft>
                <a:spcPts val="1600"/>
              </a:spcAft>
              <a:buSzPts val="1400"/>
              <a:buAutoNum type="romanLcPeriod"/>
              <a:defRPr/>
            </a:lvl9pPr>
          </a:lstStyle>
          <a:p>
            <a:endParaRPr/>
          </a:p>
        </p:txBody>
      </p:sp>
      <p:sp>
        <p:nvSpPr>
          <p:cNvPr id="178" name="Google Shape;178;p7"/>
          <p:cNvSpPr txBox="1">
            <a:spLocks noGrp="1"/>
          </p:cNvSpPr>
          <p:nvPr>
            <p:ph type="title"/>
          </p:nvPr>
        </p:nvSpPr>
        <p:spPr>
          <a:xfrm>
            <a:off x="850350" y="1014975"/>
            <a:ext cx="4171500" cy="10686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179"/>
        <p:cNvGrpSpPr/>
        <p:nvPr/>
      </p:nvGrpSpPr>
      <p:grpSpPr>
        <a:xfrm>
          <a:off x="0" y="0"/>
          <a:ext cx="0" cy="0"/>
          <a:chOff x="0" y="0"/>
          <a:chExt cx="0" cy="0"/>
        </a:xfrm>
      </p:grpSpPr>
      <p:sp>
        <p:nvSpPr>
          <p:cNvPr id="180" name="Google Shape;180;p8"/>
          <p:cNvSpPr/>
          <p:nvPr/>
        </p:nvSpPr>
        <p:spPr>
          <a:xfrm flipH="1">
            <a:off x="305925" y="238950"/>
            <a:ext cx="8532000" cy="4665600"/>
          </a:xfrm>
          <a:prstGeom prst="snip1Rect">
            <a:avLst>
              <a:gd name="adj" fmla="val 7782"/>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8"/>
          <p:cNvSpPr/>
          <p:nvPr/>
        </p:nvSpPr>
        <p:spPr>
          <a:xfrm>
            <a:off x="1353688" y="773250"/>
            <a:ext cx="6154800" cy="3597000"/>
          </a:xfrm>
          <a:prstGeom prst="roundRect">
            <a:avLst>
              <a:gd name="adj" fmla="val 3089"/>
            </a:avLst>
          </a:prstGeom>
          <a:solidFill>
            <a:schemeClr val="dk2"/>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8"/>
          <p:cNvSpPr/>
          <p:nvPr/>
        </p:nvSpPr>
        <p:spPr>
          <a:xfrm>
            <a:off x="7697875" y="773250"/>
            <a:ext cx="1140000" cy="3597000"/>
          </a:xfrm>
          <a:prstGeom prst="rect">
            <a:avLst/>
          </a:prstGeom>
          <a:solidFill>
            <a:schemeClr val="dk2"/>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8"/>
          <p:cNvSpPr/>
          <p:nvPr/>
        </p:nvSpPr>
        <p:spPr>
          <a:xfrm>
            <a:off x="7774075" y="773250"/>
            <a:ext cx="732900" cy="3597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8"/>
          <p:cNvSpPr/>
          <p:nvPr/>
        </p:nvSpPr>
        <p:spPr>
          <a:xfrm>
            <a:off x="713100" y="782050"/>
            <a:ext cx="359700" cy="340800"/>
          </a:xfrm>
          <a:prstGeom prst="roundRect">
            <a:avLst>
              <a:gd name="adj" fmla="val 31998"/>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8"/>
          <p:cNvSpPr/>
          <p:nvPr/>
        </p:nvSpPr>
        <p:spPr>
          <a:xfrm flipH="1">
            <a:off x="806847" y="4206850"/>
            <a:ext cx="172200" cy="172200"/>
          </a:xfrm>
          <a:prstGeom prst="ellipse">
            <a:avLst/>
          </a:prstGeom>
          <a:solidFill>
            <a:schemeClr val="dk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8"/>
          <p:cNvSpPr/>
          <p:nvPr/>
        </p:nvSpPr>
        <p:spPr>
          <a:xfrm>
            <a:off x="7835375" y="989563"/>
            <a:ext cx="610562" cy="610562"/>
          </a:xfrm>
          <a:custGeom>
            <a:avLst/>
            <a:gdLst/>
            <a:ahLst/>
            <a:cxnLst/>
            <a:rect l="l" t="t" r="r" b="b"/>
            <a:pathLst>
              <a:path w="208739" h="208739" extrusionOk="0">
                <a:moveTo>
                  <a:pt x="60752" y="16987"/>
                </a:moveTo>
                <a:lnTo>
                  <a:pt x="60752" y="16987"/>
                </a:lnTo>
                <a:cubicBezTo>
                  <a:pt x="59075" y="18448"/>
                  <a:pt x="57398" y="19989"/>
                  <a:pt x="55802" y="21639"/>
                </a:cubicBezTo>
                <a:lnTo>
                  <a:pt x="52502" y="21639"/>
                </a:lnTo>
                <a:cubicBezTo>
                  <a:pt x="55180" y="19962"/>
                  <a:pt x="57939" y="18393"/>
                  <a:pt x="60752" y="16987"/>
                </a:cubicBezTo>
                <a:close/>
                <a:moveTo>
                  <a:pt x="85205" y="10198"/>
                </a:moveTo>
                <a:lnTo>
                  <a:pt x="85205" y="10198"/>
                </a:lnTo>
                <a:cubicBezTo>
                  <a:pt x="82473" y="13335"/>
                  <a:pt x="79903" y="17149"/>
                  <a:pt x="77496" y="21639"/>
                </a:cubicBezTo>
                <a:lnTo>
                  <a:pt x="65784" y="21639"/>
                </a:lnTo>
                <a:cubicBezTo>
                  <a:pt x="71734" y="16635"/>
                  <a:pt x="78280" y="12740"/>
                  <a:pt x="85205" y="10198"/>
                </a:cubicBezTo>
                <a:close/>
                <a:moveTo>
                  <a:pt x="100975" y="7222"/>
                </a:moveTo>
                <a:lnTo>
                  <a:pt x="100975" y="21639"/>
                </a:lnTo>
                <a:lnTo>
                  <a:pt x="85259" y="21639"/>
                </a:lnTo>
                <a:cubicBezTo>
                  <a:pt x="90101" y="13687"/>
                  <a:pt x="95511" y="8683"/>
                  <a:pt x="100975" y="7222"/>
                </a:cubicBezTo>
                <a:close/>
                <a:moveTo>
                  <a:pt x="107737" y="7222"/>
                </a:moveTo>
                <a:cubicBezTo>
                  <a:pt x="113228" y="8683"/>
                  <a:pt x="118638" y="13687"/>
                  <a:pt x="123452" y="21639"/>
                </a:cubicBezTo>
                <a:lnTo>
                  <a:pt x="107737" y="21639"/>
                </a:lnTo>
                <a:lnTo>
                  <a:pt x="107737" y="7222"/>
                </a:lnTo>
                <a:close/>
                <a:moveTo>
                  <a:pt x="123507" y="10198"/>
                </a:moveTo>
                <a:lnTo>
                  <a:pt x="123507" y="10198"/>
                </a:lnTo>
                <a:cubicBezTo>
                  <a:pt x="130458" y="12740"/>
                  <a:pt x="137004" y="16635"/>
                  <a:pt x="142955" y="21639"/>
                </a:cubicBezTo>
                <a:lnTo>
                  <a:pt x="131243" y="21639"/>
                </a:lnTo>
                <a:cubicBezTo>
                  <a:pt x="128835" y="17149"/>
                  <a:pt x="126239" y="13335"/>
                  <a:pt x="123507" y="10198"/>
                </a:cubicBezTo>
                <a:close/>
                <a:moveTo>
                  <a:pt x="147959" y="16987"/>
                </a:moveTo>
                <a:cubicBezTo>
                  <a:pt x="150799" y="18393"/>
                  <a:pt x="153531" y="19962"/>
                  <a:pt x="156209" y="21639"/>
                </a:cubicBezTo>
                <a:lnTo>
                  <a:pt x="152936" y="21639"/>
                </a:lnTo>
                <a:cubicBezTo>
                  <a:pt x="151313" y="19989"/>
                  <a:pt x="149663" y="18448"/>
                  <a:pt x="147959" y="16987"/>
                </a:cubicBezTo>
                <a:close/>
                <a:moveTo>
                  <a:pt x="49770" y="28402"/>
                </a:moveTo>
                <a:cubicBezTo>
                  <a:pt x="49094" y="29240"/>
                  <a:pt x="48445" y="30052"/>
                  <a:pt x="47796" y="30917"/>
                </a:cubicBezTo>
                <a:cubicBezTo>
                  <a:pt x="41764" y="38897"/>
                  <a:pt x="36841" y="47931"/>
                  <a:pt x="33135" y="57696"/>
                </a:cubicBezTo>
                <a:lnTo>
                  <a:pt x="18583" y="57696"/>
                </a:lnTo>
                <a:cubicBezTo>
                  <a:pt x="23019" y="49581"/>
                  <a:pt x="28645" y="42061"/>
                  <a:pt x="35353" y="35353"/>
                </a:cubicBezTo>
                <a:cubicBezTo>
                  <a:pt x="37815" y="32892"/>
                  <a:pt x="40384" y="30566"/>
                  <a:pt x="43062" y="28402"/>
                </a:cubicBezTo>
                <a:close/>
                <a:moveTo>
                  <a:pt x="74223" y="28402"/>
                </a:moveTo>
                <a:cubicBezTo>
                  <a:pt x="73763" y="29484"/>
                  <a:pt x="73303" y="30566"/>
                  <a:pt x="72843" y="31702"/>
                </a:cubicBezTo>
                <a:cubicBezTo>
                  <a:pt x="69760" y="39465"/>
                  <a:pt x="67244" y="48229"/>
                  <a:pt x="65324" y="57696"/>
                </a:cubicBezTo>
                <a:lnTo>
                  <a:pt x="40439" y="57696"/>
                </a:lnTo>
                <a:cubicBezTo>
                  <a:pt x="45037" y="46389"/>
                  <a:pt x="51285" y="36435"/>
                  <a:pt x="58697" y="28402"/>
                </a:cubicBezTo>
                <a:close/>
                <a:moveTo>
                  <a:pt x="100975" y="28402"/>
                </a:moveTo>
                <a:lnTo>
                  <a:pt x="100975" y="57696"/>
                </a:lnTo>
                <a:lnTo>
                  <a:pt x="72221" y="57696"/>
                </a:lnTo>
                <a:cubicBezTo>
                  <a:pt x="74034" y="49148"/>
                  <a:pt x="76333" y="41250"/>
                  <a:pt x="79146" y="34217"/>
                </a:cubicBezTo>
                <a:cubicBezTo>
                  <a:pt x="79957" y="32161"/>
                  <a:pt x="80796" y="30241"/>
                  <a:pt x="81661" y="28402"/>
                </a:cubicBezTo>
                <a:close/>
                <a:moveTo>
                  <a:pt x="127077" y="28402"/>
                </a:moveTo>
                <a:cubicBezTo>
                  <a:pt x="127943" y="30241"/>
                  <a:pt x="128781" y="32161"/>
                  <a:pt x="129593" y="34217"/>
                </a:cubicBezTo>
                <a:cubicBezTo>
                  <a:pt x="132379" y="41250"/>
                  <a:pt x="134705" y="49148"/>
                  <a:pt x="136517" y="57696"/>
                </a:cubicBezTo>
                <a:lnTo>
                  <a:pt x="107737" y="57696"/>
                </a:lnTo>
                <a:lnTo>
                  <a:pt x="107737" y="28402"/>
                </a:lnTo>
                <a:close/>
                <a:moveTo>
                  <a:pt x="150015" y="28402"/>
                </a:moveTo>
                <a:cubicBezTo>
                  <a:pt x="157453" y="36435"/>
                  <a:pt x="163675" y="46389"/>
                  <a:pt x="168300" y="57696"/>
                </a:cubicBezTo>
                <a:lnTo>
                  <a:pt x="143415" y="57696"/>
                </a:lnTo>
                <a:cubicBezTo>
                  <a:pt x="141494" y="48229"/>
                  <a:pt x="138952" y="39465"/>
                  <a:pt x="135868" y="31702"/>
                </a:cubicBezTo>
                <a:cubicBezTo>
                  <a:pt x="135435" y="30566"/>
                  <a:pt x="134975" y="29484"/>
                  <a:pt x="134489" y="28402"/>
                </a:cubicBezTo>
                <a:close/>
                <a:moveTo>
                  <a:pt x="165649" y="28402"/>
                </a:moveTo>
                <a:cubicBezTo>
                  <a:pt x="168327" y="30566"/>
                  <a:pt x="170924" y="32892"/>
                  <a:pt x="173385" y="35353"/>
                </a:cubicBezTo>
                <a:cubicBezTo>
                  <a:pt x="180093" y="42061"/>
                  <a:pt x="185720" y="49581"/>
                  <a:pt x="190129" y="57696"/>
                </a:cubicBezTo>
                <a:lnTo>
                  <a:pt x="175603" y="57696"/>
                </a:lnTo>
                <a:cubicBezTo>
                  <a:pt x="171870" y="47931"/>
                  <a:pt x="166948" y="38897"/>
                  <a:pt x="160943" y="30917"/>
                </a:cubicBezTo>
                <a:cubicBezTo>
                  <a:pt x="160293" y="30052"/>
                  <a:pt x="159617" y="29240"/>
                  <a:pt x="158968" y="28402"/>
                </a:cubicBezTo>
                <a:close/>
                <a:moveTo>
                  <a:pt x="30782" y="64458"/>
                </a:moveTo>
                <a:cubicBezTo>
                  <a:pt x="27184" y="75927"/>
                  <a:pt x="25156" y="88261"/>
                  <a:pt x="24831" y="100975"/>
                </a:cubicBezTo>
                <a:lnTo>
                  <a:pt x="6816" y="100975"/>
                </a:lnTo>
                <a:cubicBezTo>
                  <a:pt x="7249" y="88207"/>
                  <a:pt x="10143" y="75846"/>
                  <a:pt x="15229" y="64458"/>
                </a:cubicBezTo>
                <a:close/>
                <a:moveTo>
                  <a:pt x="64052" y="64458"/>
                </a:moveTo>
                <a:cubicBezTo>
                  <a:pt x="62132" y="75927"/>
                  <a:pt x="61050" y="88261"/>
                  <a:pt x="60888" y="100975"/>
                </a:cubicBezTo>
                <a:lnTo>
                  <a:pt x="31593" y="100975"/>
                </a:lnTo>
                <a:cubicBezTo>
                  <a:pt x="31945" y="88018"/>
                  <a:pt x="34163" y="75684"/>
                  <a:pt x="37923" y="64458"/>
                </a:cubicBezTo>
                <a:close/>
                <a:moveTo>
                  <a:pt x="100975" y="64458"/>
                </a:moveTo>
                <a:lnTo>
                  <a:pt x="100975" y="100975"/>
                </a:lnTo>
                <a:lnTo>
                  <a:pt x="67650" y="100975"/>
                </a:lnTo>
                <a:cubicBezTo>
                  <a:pt x="67812" y="88207"/>
                  <a:pt x="68921" y="75873"/>
                  <a:pt x="70923" y="64458"/>
                </a:cubicBezTo>
                <a:close/>
                <a:moveTo>
                  <a:pt x="137816" y="64458"/>
                </a:moveTo>
                <a:cubicBezTo>
                  <a:pt x="139790" y="75873"/>
                  <a:pt x="140926" y="88207"/>
                  <a:pt x="141089" y="100975"/>
                </a:cubicBezTo>
                <a:lnTo>
                  <a:pt x="107737" y="100975"/>
                </a:lnTo>
                <a:lnTo>
                  <a:pt x="107737" y="64458"/>
                </a:lnTo>
                <a:close/>
                <a:moveTo>
                  <a:pt x="170816" y="64458"/>
                </a:moveTo>
                <a:cubicBezTo>
                  <a:pt x="174575" y="75684"/>
                  <a:pt x="176793" y="88018"/>
                  <a:pt x="177118" y="100975"/>
                </a:cubicBezTo>
                <a:lnTo>
                  <a:pt x="147851" y="100975"/>
                </a:lnTo>
                <a:cubicBezTo>
                  <a:pt x="147689" y="88261"/>
                  <a:pt x="146607" y="75927"/>
                  <a:pt x="144659" y="64458"/>
                </a:cubicBezTo>
                <a:close/>
                <a:moveTo>
                  <a:pt x="193483" y="64458"/>
                </a:moveTo>
                <a:cubicBezTo>
                  <a:pt x="198595" y="75846"/>
                  <a:pt x="201462" y="88207"/>
                  <a:pt x="201895" y="100975"/>
                </a:cubicBezTo>
                <a:lnTo>
                  <a:pt x="183880" y="100975"/>
                </a:lnTo>
                <a:cubicBezTo>
                  <a:pt x="183583" y="88261"/>
                  <a:pt x="181554" y="75927"/>
                  <a:pt x="177957" y="64458"/>
                </a:cubicBezTo>
                <a:close/>
                <a:moveTo>
                  <a:pt x="24831" y="107737"/>
                </a:moveTo>
                <a:cubicBezTo>
                  <a:pt x="25156" y="120450"/>
                  <a:pt x="27184" y="132784"/>
                  <a:pt x="30782" y="144253"/>
                </a:cubicBezTo>
                <a:lnTo>
                  <a:pt x="15229" y="144253"/>
                </a:lnTo>
                <a:cubicBezTo>
                  <a:pt x="10143" y="132866"/>
                  <a:pt x="7249" y="120531"/>
                  <a:pt x="6816" y="107737"/>
                </a:cubicBezTo>
                <a:close/>
                <a:moveTo>
                  <a:pt x="60888" y="107737"/>
                </a:moveTo>
                <a:cubicBezTo>
                  <a:pt x="61050" y="120477"/>
                  <a:pt x="62132" y="132811"/>
                  <a:pt x="64052" y="144253"/>
                </a:cubicBezTo>
                <a:lnTo>
                  <a:pt x="37923" y="144253"/>
                </a:lnTo>
                <a:cubicBezTo>
                  <a:pt x="34163" y="133055"/>
                  <a:pt x="31945" y="120720"/>
                  <a:pt x="31593" y="107737"/>
                </a:cubicBezTo>
                <a:close/>
                <a:moveTo>
                  <a:pt x="100975" y="107737"/>
                </a:moveTo>
                <a:lnTo>
                  <a:pt x="100975" y="144253"/>
                </a:lnTo>
                <a:lnTo>
                  <a:pt x="70923" y="144253"/>
                </a:lnTo>
                <a:cubicBezTo>
                  <a:pt x="68921" y="132866"/>
                  <a:pt x="67812" y="120531"/>
                  <a:pt x="67650" y="107737"/>
                </a:cubicBezTo>
                <a:close/>
                <a:moveTo>
                  <a:pt x="141089" y="107737"/>
                </a:moveTo>
                <a:cubicBezTo>
                  <a:pt x="140926" y="120531"/>
                  <a:pt x="139790" y="132866"/>
                  <a:pt x="137816" y="144253"/>
                </a:cubicBezTo>
                <a:lnTo>
                  <a:pt x="107737" y="144253"/>
                </a:lnTo>
                <a:lnTo>
                  <a:pt x="107737" y="107737"/>
                </a:lnTo>
                <a:close/>
                <a:moveTo>
                  <a:pt x="177118" y="107737"/>
                </a:moveTo>
                <a:cubicBezTo>
                  <a:pt x="176793" y="120720"/>
                  <a:pt x="174575" y="133055"/>
                  <a:pt x="170816" y="144253"/>
                </a:cubicBezTo>
                <a:lnTo>
                  <a:pt x="144659" y="144253"/>
                </a:lnTo>
                <a:cubicBezTo>
                  <a:pt x="146607" y="132811"/>
                  <a:pt x="147689" y="120477"/>
                  <a:pt x="147851" y="107737"/>
                </a:cubicBezTo>
                <a:close/>
                <a:moveTo>
                  <a:pt x="201895" y="107737"/>
                </a:moveTo>
                <a:cubicBezTo>
                  <a:pt x="201462" y="120531"/>
                  <a:pt x="198595" y="132866"/>
                  <a:pt x="193483" y="144253"/>
                </a:cubicBezTo>
                <a:lnTo>
                  <a:pt x="177957" y="144253"/>
                </a:lnTo>
                <a:cubicBezTo>
                  <a:pt x="181554" y="132784"/>
                  <a:pt x="183583" y="120450"/>
                  <a:pt x="183880" y="107737"/>
                </a:cubicBezTo>
                <a:close/>
                <a:moveTo>
                  <a:pt x="33135" y="151016"/>
                </a:moveTo>
                <a:cubicBezTo>
                  <a:pt x="36841" y="160807"/>
                  <a:pt x="41764" y="169842"/>
                  <a:pt x="47796" y="177794"/>
                </a:cubicBezTo>
                <a:cubicBezTo>
                  <a:pt x="48445" y="178660"/>
                  <a:pt x="49094" y="179498"/>
                  <a:pt x="49770" y="180337"/>
                </a:cubicBezTo>
                <a:lnTo>
                  <a:pt x="43062" y="180337"/>
                </a:lnTo>
                <a:cubicBezTo>
                  <a:pt x="40384" y="178173"/>
                  <a:pt x="37815" y="175847"/>
                  <a:pt x="35353" y="173385"/>
                </a:cubicBezTo>
                <a:cubicBezTo>
                  <a:pt x="28645" y="166650"/>
                  <a:pt x="23019" y="159130"/>
                  <a:pt x="18583" y="151016"/>
                </a:cubicBezTo>
                <a:close/>
                <a:moveTo>
                  <a:pt x="65324" y="151016"/>
                </a:moveTo>
                <a:cubicBezTo>
                  <a:pt x="67244" y="160483"/>
                  <a:pt x="69760" y="169274"/>
                  <a:pt x="72843" y="177010"/>
                </a:cubicBezTo>
                <a:cubicBezTo>
                  <a:pt x="73303" y="178146"/>
                  <a:pt x="73763" y="179255"/>
                  <a:pt x="74223" y="180337"/>
                </a:cubicBezTo>
                <a:lnTo>
                  <a:pt x="58697" y="180337"/>
                </a:lnTo>
                <a:cubicBezTo>
                  <a:pt x="51285" y="172276"/>
                  <a:pt x="45037" y="162322"/>
                  <a:pt x="40439" y="151016"/>
                </a:cubicBezTo>
                <a:close/>
                <a:moveTo>
                  <a:pt x="100975" y="151016"/>
                </a:moveTo>
                <a:lnTo>
                  <a:pt x="100975" y="180337"/>
                </a:lnTo>
                <a:lnTo>
                  <a:pt x="81661" y="180337"/>
                </a:lnTo>
                <a:cubicBezTo>
                  <a:pt x="80796" y="178498"/>
                  <a:pt x="79957" y="176550"/>
                  <a:pt x="79146" y="174521"/>
                </a:cubicBezTo>
                <a:cubicBezTo>
                  <a:pt x="76333" y="167489"/>
                  <a:pt x="74034" y="159563"/>
                  <a:pt x="72221" y="151016"/>
                </a:cubicBezTo>
                <a:close/>
                <a:moveTo>
                  <a:pt x="136517" y="151016"/>
                </a:moveTo>
                <a:cubicBezTo>
                  <a:pt x="134705" y="159563"/>
                  <a:pt x="132379" y="167489"/>
                  <a:pt x="129593" y="174521"/>
                </a:cubicBezTo>
                <a:cubicBezTo>
                  <a:pt x="128781" y="176550"/>
                  <a:pt x="127943" y="178498"/>
                  <a:pt x="127077" y="180337"/>
                </a:cubicBezTo>
                <a:lnTo>
                  <a:pt x="107737" y="180337"/>
                </a:lnTo>
                <a:lnTo>
                  <a:pt x="107737" y="151016"/>
                </a:lnTo>
                <a:close/>
                <a:moveTo>
                  <a:pt x="168300" y="151016"/>
                </a:moveTo>
                <a:cubicBezTo>
                  <a:pt x="163675" y="162322"/>
                  <a:pt x="157453" y="172276"/>
                  <a:pt x="150015" y="180337"/>
                </a:cubicBezTo>
                <a:lnTo>
                  <a:pt x="134489" y="180337"/>
                </a:lnTo>
                <a:cubicBezTo>
                  <a:pt x="134975" y="179255"/>
                  <a:pt x="135435" y="178146"/>
                  <a:pt x="135868" y="177010"/>
                </a:cubicBezTo>
                <a:cubicBezTo>
                  <a:pt x="138952" y="169274"/>
                  <a:pt x="141494" y="160483"/>
                  <a:pt x="143415" y="151016"/>
                </a:cubicBezTo>
                <a:close/>
                <a:moveTo>
                  <a:pt x="190129" y="151016"/>
                </a:moveTo>
                <a:cubicBezTo>
                  <a:pt x="185720" y="159130"/>
                  <a:pt x="180093" y="166650"/>
                  <a:pt x="173385" y="173385"/>
                </a:cubicBezTo>
                <a:cubicBezTo>
                  <a:pt x="170924" y="175847"/>
                  <a:pt x="168327" y="178173"/>
                  <a:pt x="165649" y="180337"/>
                </a:cubicBezTo>
                <a:lnTo>
                  <a:pt x="158968" y="180337"/>
                </a:lnTo>
                <a:cubicBezTo>
                  <a:pt x="159617" y="179498"/>
                  <a:pt x="160293" y="178660"/>
                  <a:pt x="160943" y="177794"/>
                </a:cubicBezTo>
                <a:cubicBezTo>
                  <a:pt x="166948" y="169842"/>
                  <a:pt x="171870" y="160807"/>
                  <a:pt x="175603" y="151016"/>
                </a:cubicBezTo>
                <a:close/>
                <a:moveTo>
                  <a:pt x="55802" y="187099"/>
                </a:moveTo>
                <a:cubicBezTo>
                  <a:pt x="57398" y="188722"/>
                  <a:pt x="59075" y="190291"/>
                  <a:pt x="60752" y="191752"/>
                </a:cubicBezTo>
                <a:cubicBezTo>
                  <a:pt x="57939" y="190318"/>
                  <a:pt x="55180" y="188776"/>
                  <a:pt x="52502" y="187099"/>
                </a:cubicBezTo>
                <a:close/>
                <a:moveTo>
                  <a:pt x="156209" y="187099"/>
                </a:moveTo>
                <a:cubicBezTo>
                  <a:pt x="153531" y="188776"/>
                  <a:pt x="150799" y="190318"/>
                  <a:pt x="147959" y="191752"/>
                </a:cubicBezTo>
                <a:cubicBezTo>
                  <a:pt x="149663" y="190291"/>
                  <a:pt x="151313" y="188722"/>
                  <a:pt x="152936" y="187099"/>
                </a:cubicBezTo>
                <a:close/>
                <a:moveTo>
                  <a:pt x="77496" y="187099"/>
                </a:moveTo>
                <a:cubicBezTo>
                  <a:pt x="79903" y="191562"/>
                  <a:pt x="82473" y="195403"/>
                  <a:pt x="85205" y="198541"/>
                </a:cubicBezTo>
                <a:cubicBezTo>
                  <a:pt x="78280" y="195998"/>
                  <a:pt x="71734" y="192103"/>
                  <a:pt x="65784" y="187099"/>
                </a:cubicBezTo>
                <a:close/>
                <a:moveTo>
                  <a:pt x="142955" y="187099"/>
                </a:moveTo>
                <a:cubicBezTo>
                  <a:pt x="137004" y="192103"/>
                  <a:pt x="130458" y="195998"/>
                  <a:pt x="123507" y="198541"/>
                </a:cubicBezTo>
                <a:cubicBezTo>
                  <a:pt x="126239" y="195403"/>
                  <a:pt x="128835" y="191562"/>
                  <a:pt x="131243" y="187099"/>
                </a:cubicBezTo>
                <a:close/>
                <a:moveTo>
                  <a:pt x="100975" y="187099"/>
                </a:moveTo>
                <a:lnTo>
                  <a:pt x="100975" y="201516"/>
                </a:lnTo>
                <a:cubicBezTo>
                  <a:pt x="95511" y="200029"/>
                  <a:pt x="90101" y="195052"/>
                  <a:pt x="85259" y="187099"/>
                </a:cubicBezTo>
                <a:close/>
                <a:moveTo>
                  <a:pt x="123452" y="187099"/>
                </a:moveTo>
                <a:cubicBezTo>
                  <a:pt x="118638" y="195052"/>
                  <a:pt x="113228" y="200029"/>
                  <a:pt x="107737" y="201516"/>
                </a:cubicBezTo>
                <a:lnTo>
                  <a:pt x="107737" y="187099"/>
                </a:lnTo>
                <a:close/>
                <a:moveTo>
                  <a:pt x="104356" y="0"/>
                </a:moveTo>
                <a:cubicBezTo>
                  <a:pt x="76495" y="0"/>
                  <a:pt x="50284" y="10847"/>
                  <a:pt x="30566" y="30566"/>
                </a:cubicBezTo>
                <a:cubicBezTo>
                  <a:pt x="10847" y="50284"/>
                  <a:pt x="0" y="76495"/>
                  <a:pt x="0" y="104356"/>
                </a:cubicBezTo>
                <a:cubicBezTo>
                  <a:pt x="0" y="132243"/>
                  <a:pt x="10847" y="158454"/>
                  <a:pt x="30566" y="178173"/>
                </a:cubicBezTo>
                <a:cubicBezTo>
                  <a:pt x="50284" y="197865"/>
                  <a:pt x="76495" y="208739"/>
                  <a:pt x="104356" y="208739"/>
                </a:cubicBezTo>
                <a:cubicBezTo>
                  <a:pt x="132243" y="208739"/>
                  <a:pt x="158454" y="197865"/>
                  <a:pt x="178173" y="178173"/>
                </a:cubicBezTo>
                <a:cubicBezTo>
                  <a:pt x="197865" y="158454"/>
                  <a:pt x="208739" y="132243"/>
                  <a:pt x="208739" y="104356"/>
                </a:cubicBezTo>
                <a:cubicBezTo>
                  <a:pt x="208739" y="76495"/>
                  <a:pt x="197865" y="50284"/>
                  <a:pt x="178173" y="30566"/>
                </a:cubicBezTo>
                <a:cubicBezTo>
                  <a:pt x="158454" y="10847"/>
                  <a:pt x="132243" y="0"/>
                  <a:pt x="10435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8"/>
          <p:cNvSpPr/>
          <p:nvPr/>
        </p:nvSpPr>
        <p:spPr>
          <a:xfrm>
            <a:off x="7974600" y="3813138"/>
            <a:ext cx="332100" cy="340800"/>
          </a:xfrm>
          <a:prstGeom prst="roundRect">
            <a:avLst>
              <a:gd name="adj" fmla="val 14972"/>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8"/>
          <p:cNvSpPr/>
          <p:nvPr/>
        </p:nvSpPr>
        <p:spPr>
          <a:xfrm>
            <a:off x="8005675" y="3915674"/>
            <a:ext cx="269948" cy="135726"/>
          </a:xfrm>
          <a:prstGeom prst="rect">
            <a:avLst/>
          </a:prstGeom>
        </p:spPr>
        <p:txBody>
          <a:bodyPr>
            <a:prstTxWarp prst="textPlain">
              <a:avLst/>
            </a:prstTxWarp>
          </a:bodyPr>
          <a:lstStyle/>
          <a:p>
            <a:pPr lvl="0" algn="ctr"/>
            <a:r>
              <a:rPr b="1" i="0">
                <a:ln>
                  <a:noFill/>
                </a:ln>
                <a:solidFill>
                  <a:schemeClr val="dk2"/>
                </a:solidFill>
                <a:latin typeface="Fahkwang"/>
              </a:rPr>
              <a:t>SL</a:t>
            </a:r>
          </a:p>
        </p:txBody>
      </p:sp>
      <p:grpSp>
        <p:nvGrpSpPr>
          <p:cNvPr id="189" name="Google Shape;189;p8"/>
          <p:cNvGrpSpPr/>
          <p:nvPr/>
        </p:nvGrpSpPr>
        <p:grpSpPr>
          <a:xfrm rot="5400000">
            <a:off x="7459425" y="2602788"/>
            <a:ext cx="1362175" cy="332100"/>
            <a:chOff x="305925" y="4572450"/>
            <a:chExt cx="1362175" cy="332100"/>
          </a:xfrm>
        </p:grpSpPr>
        <p:sp>
          <p:nvSpPr>
            <p:cNvPr id="190" name="Google Shape;190;p8"/>
            <p:cNvSpPr/>
            <p:nvPr/>
          </p:nvSpPr>
          <p:spPr>
            <a:xfrm>
              <a:off x="305925" y="4572450"/>
              <a:ext cx="32600" cy="332100"/>
            </a:xfrm>
            <a:custGeom>
              <a:avLst/>
              <a:gdLst/>
              <a:ahLst/>
              <a:cxnLst/>
              <a:rect l="l" t="t" r="r" b="b"/>
              <a:pathLst>
                <a:path w="1304" h="13284" extrusionOk="0">
                  <a:moveTo>
                    <a:pt x="0" y="0"/>
                  </a:moveTo>
                  <a:lnTo>
                    <a:pt x="0" y="13283"/>
                  </a:lnTo>
                  <a:lnTo>
                    <a:pt x="1304" y="13283"/>
                  </a:lnTo>
                  <a:lnTo>
                    <a:pt x="130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8"/>
            <p:cNvSpPr/>
            <p:nvPr/>
          </p:nvSpPr>
          <p:spPr>
            <a:xfrm>
              <a:off x="377975" y="4572450"/>
              <a:ext cx="36375" cy="332100"/>
            </a:xfrm>
            <a:custGeom>
              <a:avLst/>
              <a:gdLst/>
              <a:ahLst/>
              <a:cxnLst/>
              <a:rect l="l" t="t" r="r" b="b"/>
              <a:pathLst>
                <a:path w="1455" h="13284" extrusionOk="0">
                  <a:moveTo>
                    <a:pt x="1" y="0"/>
                  </a:moveTo>
                  <a:lnTo>
                    <a:pt x="1" y="13283"/>
                  </a:lnTo>
                  <a:lnTo>
                    <a:pt x="1454" y="13283"/>
                  </a:lnTo>
                  <a:lnTo>
                    <a:pt x="14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8"/>
            <p:cNvSpPr/>
            <p:nvPr/>
          </p:nvSpPr>
          <p:spPr>
            <a:xfrm>
              <a:off x="419950" y="4572450"/>
              <a:ext cx="72725" cy="332100"/>
            </a:xfrm>
            <a:custGeom>
              <a:avLst/>
              <a:gdLst/>
              <a:ahLst/>
              <a:cxnLst/>
              <a:rect l="l" t="t" r="r" b="b"/>
              <a:pathLst>
                <a:path w="2909" h="13284" extrusionOk="0">
                  <a:moveTo>
                    <a:pt x="1" y="0"/>
                  </a:moveTo>
                  <a:lnTo>
                    <a:pt x="1" y="13283"/>
                  </a:lnTo>
                  <a:lnTo>
                    <a:pt x="2908" y="13283"/>
                  </a:lnTo>
                  <a:lnTo>
                    <a:pt x="29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8"/>
            <p:cNvSpPr/>
            <p:nvPr/>
          </p:nvSpPr>
          <p:spPr>
            <a:xfrm>
              <a:off x="507050" y="4572450"/>
              <a:ext cx="18825" cy="332100"/>
            </a:xfrm>
            <a:custGeom>
              <a:avLst/>
              <a:gdLst/>
              <a:ahLst/>
              <a:cxnLst/>
              <a:rect l="l" t="t" r="r" b="b"/>
              <a:pathLst>
                <a:path w="753" h="13284" extrusionOk="0">
                  <a:moveTo>
                    <a:pt x="1" y="0"/>
                  </a:moveTo>
                  <a:lnTo>
                    <a:pt x="1" y="13283"/>
                  </a:lnTo>
                  <a:lnTo>
                    <a:pt x="752" y="13283"/>
                  </a:lnTo>
                  <a:lnTo>
                    <a:pt x="75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8"/>
            <p:cNvSpPr/>
            <p:nvPr/>
          </p:nvSpPr>
          <p:spPr>
            <a:xfrm>
              <a:off x="558425" y="4572450"/>
              <a:ext cx="61425" cy="332100"/>
            </a:xfrm>
            <a:custGeom>
              <a:avLst/>
              <a:gdLst/>
              <a:ahLst/>
              <a:cxnLst/>
              <a:rect l="l" t="t" r="r" b="b"/>
              <a:pathLst>
                <a:path w="2457" h="13284" extrusionOk="0">
                  <a:moveTo>
                    <a:pt x="1" y="0"/>
                  </a:moveTo>
                  <a:lnTo>
                    <a:pt x="1" y="13283"/>
                  </a:lnTo>
                  <a:lnTo>
                    <a:pt x="2457" y="13283"/>
                  </a:lnTo>
                  <a:lnTo>
                    <a:pt x="245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8"/>
            <p:cNvSpPr/>
            <p:nvPr/>
          </p:nvSpPr>
          <p:spPr>
            <a:xfrm>
              <a:off x="643650" y="4572450"/>
              <a:ext cx="23200" cy="332100"/>
            </a:xfrm>
            <a:custGeom>
              <a:avLst/>
              <a:gdLst/>
              <a:ahLst/>
              <a:cxnLst/>
              <a:rect l="l" t="t" r="r" b="b"/>
              <a:pathLst>
                <a:path w="928" h="13284" extrusionOk="0">
                  <a:moveTo>
                    <a:pt x="0" y="0"/>
                  </a:moveTo>
                  <a:lnTo>
                    <a:pt x="0" y="13283"/>
                  </a:lnTo>
                  <a:lnTo>
                    <a:pt x="928" y="13283"/>
                  </a:lnTo>
                  <a:lnTo>
                    <a:pt x="9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8"/>
            <p:cNvSpPr/>
            <p:nvPr/>
          </p:nvSpPr>
          <p:spPr>
            <a:xfrm>
              <a:off x="725100" y="4572450"/>
              <a:ext cx="18200" cy="332100"/>
            </a:xfrm>
            <a:custGeom>
              <a:avLst/>
              <a:gdLst/>
              <a:ahLst/>
              <a:cxnLst/>
              <a:rect l="l" t="t" r="r" b="b"/>
              <a:pathLst>
                <a:path w="728" h="13284" extrusionOk="0">
                  <a:moveTo>
                    <a:pt x="0" y="0"/>
                  </a:moveTo>
                  <a:lnTo>
                    <a:pt x="0" y="13283"/>
                  </a:lnTo>
                  <a:lnTo>
                    <a:pt x="727" y="13283"/>
                  </a:lnTo>
                  <a:lnTo>
                    <a:pt x="72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8"/>
            <p:cNvSpPr/>
            <p:nvPr/>
          </p:nvSpPr>
          <p:spPr>
            <a:xfrm>
              <a:off x="757675" y="4572450"/>
              <a:ext cx="72700" cy="332100"/>
            </a:xfrm>
            <a:custGeom>
              <a:avLst/>
              <a:gdLst/>
              <a:ahLst/>
              <a:cxnLst/>
              <a:rect l="l" t="t" r="r" b="b"/>
              <a:pathLst>
                <a:path w="2908" h="13284" extrusionOk="0">
                  <a:moveTo>
                    <a:pt x="1" y="0"/>
                  </a:moveTo>
                  <a:lnTo>
                    <a:pt x="1" y="13283"/>
                  </a:lnTo>
                  <a:lnTo>
                    <a:pt x="2908" y="13283"/>
                  </a:lnTo>
                  <a:lnTo>
                    <a:pt x="29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8"/>
            <p:cNvSpPr/>
            <p:nvPr/>
          </p:nvSpPr>
          <p:spPr>
            <a:xfrm>
              <a:off x="872975" y="4572450"/>
              <a:ext cx="36350" cy="332100"/>
            </a:xfrm>
            <a:custGeom>
              <a:avLst/>
              <a:gdLst/>
              <a:ahLst/>
              <a:cxnLst/>
              <a:rect l="l" t="t" r="r" b="b"/>
              <a:pathLst>
                <a:path w="1454" h="13284" extrusionOk="0">
                  <a:moveTo>
                    <a:pt x="0" y="0"/>
                  </a:moveTo>
                  <a:lnTo>
                    <a:pt x="0" y="13283"/>
                  </a:lnTo>
                  <a:lnTo>
                    <a:pt x="1454" y="13283"/>
                  </a:lnTo>
                  <a:lnTo>
                    <a:pt x="14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8"/>
            <p:cNvSpPr/>
            <p:nvPr/>
          </p:nvSpPr>
          <p:spPr>
            <a:xfrm>
              <a:off x="931250" y="4572450"/>
              <a:ext cx="77700" cy="332100"/>
            </a:xfrm>
            <a:custGeom>
              <a:avLst/>
              <a:gdLst/>
              <a:ahLst/>
              <a:cxnLst/>
              <a:rect l="l" t="t" r="r" b="b"/>
              <a:pathLst>
                <a:path w="3108" h="13284" extrusionOk="0">
                  <a:moveTo>
                    <a:pt x="0" y="0"/>
                  </a:moveTo>
                  <a:lnTo>
                    <a:pt x="0" y="13283"/>
                  </a:lnTo>
                  <a:lnTo>
                    <a:pt x="3108" y="13283"/>
                  </a:lnTo>
                  <a:lnTo>
                    <a:pt x="31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8"/>
            <p:cNvSpPr/>
            <p:nvPr/>
          </p:nvSpPr>
          <p:spPr>
            <a:xfrm>
              <a:off x="1030225" y="4572450"/>
              <a:ext cx="37000" cy="332100"/>
            </a:xfrm>
            <a:custGeom>
              <a:avLst/>
              <a:gdLst/>
              <a:ahLst/>
              <a:cxnLst/>
              <a:rect l="l" t="t" r="r" b="b"/>
              <a:pathLst>
                <a:path w="1480" h="13284" extrusionOk="0">
                  <a:moveTo>
                    <a:pt x="1" y="0"/>
                  </a:moveTo>
                  <a:lnTo>
                    <a:pt x="1" y="13283"/>
                  </a:lnTo>
                  <a:lnTo>
                    <a:pt x="1480" y="13283"/>
                  </a:lnTo>
                  <a:lnTo>
                    <a:pt x="148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8"/>
            <p:cNvSpPr/>
            <p:nvPr/>
          </p:nvSpPr>
          <p:spPr>
            <a:xfrm>
              <a:off x="1079100" y="4572450"/>
              <a:ext cx="32000" cy="332100"/>
            </a:xfrm>
            <a:custGeom>
              <a:avLst/>
              <a:gdLst/>
              <a:ahLst/>
              <a:cxnLst/>
              <a:rect l="l" t="t" r="r" b="b"/>
              <a:pathLst>
                <a:path w="1280" h="13284" extrusionOk="0">
                  <a:moveTo>
                    <a:pt x="1" y="0"/>
                  </a:moveTo>
                  <a:lnTo>
                    <a:pt x="1" y="13283"/>
                  </a:lnTo>
                  <a:lnTo>
                    <a:pt x="1279" y="13283"/>
                  </a:lnTo>
                  <a:lnTo>
                    <a:pt x="127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8"/>
            <p:cNvSpPr/>
            <p:nvPr/>
          </p:nvSpPr>
          <p:spPr>
            <a:xfrm>
              <a:off x="1133625" y="4572450"/>
              <a:ext cx="36975" cy="332100"/>
            </a:xfrm>
            <a:custGeom>
              <a:avLst/>
              <a:gdLst/>
              <a:ahLst/>
              <a:cxnLst/>
              <a:rect l="l" t="t" r="r" b="b"/>
              <a:pathLst>
                <a:path w="1479" h="13284" extrusionOk="0">
                  <a:moveTo>
                    <a:pt x="0" y="0"/>
                  </a:moveTo>
                  <a:lnTo>
                    <a:pt x="0" y="13283"/>
                  </a:lnTo>
                  <a:lnTo>
                    <a:pt x="1479" y="13283"/>
                  </a:lnTo>
                  <a:lnTo>
                    <a:pt x="147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8"/>
            <p:cNvSpPr/>
            <p:nvPr/>
          </p:nvSpPr>
          <p:spPr>
            <a:xfrm>
              <a:off x="1192525" y="4572450"/>
              <a:ext cx="73325" cy="332100"/>
            </a:xfrm>
            <a:custGeom>
              <a:avLst/>
              <a:gdLst/>
              <a:ahLst/>
              <a:cxnLst/>
              <a:rect l="l" t="t" r="r" b="b"/>
              <a:pathLst>
                <a:path w="2933" h="13284" extrusionOk="0">
                  <a:moveTo>
                    <a:pt x="0" y="0"/>
                  </a:moveTo>
                  <a:lnTo>
                    <a:pt x="0" y="13283"/>
                  </a:lnTo>
                  <a:lnTo>
                    <a:pt x="2933" y="13283"/>
                  </a:lnTo>
                  <a:lnTo>
                    <a:pt x="29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204;p8"/>
            <p:cNvSpPr/>
            <p:nvPr/>
          </p:nvSpPr>
          <p:spPr>
            <a:xfrm>
              <a:off x="1280225" y="4572450"/>
              <a:ext cx="18200" cy="332100"/>
            </a:xfrm>
            <a:custGeom>
              <a:avLst/>
              <a:gdLst/>
              <a:ahLst/>
              <a:cxnLst/>
              <a:rect l="l" t="t" r="r" b="b"/>
              <a:pathLst>
                <a:path w="728" h="13284" extrusionOk="0">
                  <a:moveTo>
                    <a:pt x="1" y="0"/>
                  </a:moveTo>
                  <a:lnTo>
                    <a:pt x="1" y="13283"/>
                  </a:lnTo>
                  <a:lnTo>
                    <a:pt x="728" y="13283"/>
                  </a:lnTo>
                  <a:lnTo>
                    <a:pt x="7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8"/>
            <p:cNvSpPr/>
            <p:nvPr/>
          </p:nvSpPr>
          <p:spPr>
            <a:xfrm>
              <a:off x="1331625" y="4572450"/>
              <a:ext cx="61425" cy="332100"/>
            </a:xfrm>
            <a:custGeom>
              <a:avLst/>
              <a:gdLst/>
              <a:ahLst/>
              <a:cxnLst/>
              <a:rect l="l" t="t" r="r" b="b"/>
              <a:pathLst>
                <a:path w="2457" h="13284" extrusionOk="0">
                  <a:moveTo>
                    <a:pt x="0" y="0"/>
                  </a:moveTo>
                  <a:lnTo>
                    <a:pt x="0" y="13283"/>
                  </a:lnTo>
                  <a:lnTo>
                    <a:pt x="2456" y="13283"/>
                  </a:lnTo>
                  <a:lnTo>
                    <a:pt x="245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8"/>
            <p:cNvSpPr/>
            <p:nvPr/>
          </p:nvSpPr>
          <p:spPr>
            <a:xfrm>
              <a:off x="1422475" y="4572450"/>
              <a:ext cx="41375" cy="332100"/>
            </a:xfrm>
            <a:custGeom>
              <a:avLst/>
              <a:gdLst/>
              <a:ahLst/>
              <a:cxnLst/>
              <a:rect l="l" t="t" r="r" b="b"/>
              <a:pathLst>
                <a:path w="1655" h="13284" extrusionOk="0">
                  <a:moveTo>
                    <a:pt x="0" y="0"/>
                  </a:moveTo>
                  <a:lnTo>
                    <a:pt x="0" y="13283"/>
                  </a:lnTo>
                  <a:lnTo>
                    <a:pt x="1654" y="13283"/>
                  </a:lnTo>
                  <a:lnTo>
                    <a:pt x="16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8"/>
            <p:cNvSpPr/>
            <p:nvPr/>
          </p:nvSpPr>
          <p:spPr>
            <a:xfrm>
              <a:off x="1497650" y="4572450"/>
              <a:ext cx="18200" cy="332100"/>
            </a:xfrm>
            <a:custGeom>
              <a:avLst/>
              <a:gdLst/>
              <a:ahLst/>
              <a:cxnLst/>
              <a:rect l="l" t="t" r="r" b="b"/>
              <a:pathLst>
                <a:path w="728" h="13284" extrusionOk="0">
                  <a:moveTo>
                    <a:pt x="1" y="0"/>
                  </a:moveTo>
                  <a:lnTo>
                    <a:pt x="1" y="13283"/>
                  </a:lnTo>
                  <a:lnTo>
                    <a:pt x="728" y="13283"/>
                  </a:lnTo>
                  <a:lnTo>
                    <a:pt x="7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08;p8"/>
            <p:cNvSpPr/>
            <p:nvPr/>
          </p:nvSpPr>
          <p:spPr>
            <a:xfrm>
              <a:off x="1511450" y="4572450"/>
              <a:ext cx="92125" cy="332100"/>
            </a:xfrm>
            <a:custGeom>
              <a:avLst/>
              <a:gdLst/>
              <a:ahLst/>
              <a:cxnLst/>
              <a:rect l="l" t="t" r="r" b="b"/>
              <a:pathLst>
                <a:path w="3685" h="13284" extrusionOk="0">
                  <a:moveTo>
                    <a:pt x="0" y="0"/>
                  </a:moveTo>
                  <a:lnTo>
                    <a:pt x="0" y="13283"/>
                  </a:lnTo>
                  <a:lnTo>
                    <a:pt x="3684" y="13283"/>
                  </a:lnTo>
                  <a:lnTo>
                    <a:pt x="368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8"/>
            <p:cNvSpPr/>
            <p:nvPr/>
          </p:nvSpPr>
          <p:spPr>
            <a:xfrm>
              <a:off x="1660575" y="4572450"/>
              <a:ext cx="7525" cy="332100"/>
            </a:xfrm>
            <a:custGeom>
              <a:avLst/>
              <a:gdLst/>
              <a:ahLst/>
              <a:cxnLst/>
              <a:rect l="l" t="t" r="r" b="b"/>
              <a:pathLst>
                <a:path w="301" h="13284" extrusionOk="0">
                  <a:moveTo>
                    <a:pt x="0" y="0"/>
                  </a:moveTo>
                  <a:lnTo>
                    <a:pt x="0" y="13283"/>
                  </a:lnTo>
                  <a:lnTo>
                    <a:pt x="301" y="13283"/>
                  </a:lnTo>
                  <a:lnTo>
                    <a:pt x="30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8"/>
            <p:cNvSpPr/>
            <p:nvPr/>
          </p:nvSpPr>
          <p:spPr>
            <a:xfrm>
              <a:off x="1620475" y="4572450"/>
              <a:ext cx="16925" cy="332100"/>
            </a:xfrm>
            <a:custGeom>
              <a:avLst/>
              <a:gdLst/>
              <a:ahLst/>
              <a:cxnLst/>
              <a:rect l="l" t="t" r="r" b="b"/>
              <a:pathLst>
                <a:path w="677" h="13284" extrusionOk="0">
                  <a:moveTo>
                    <a:pt x="0" y="0"/>
                  </a:moveTo>
                  <a:lnTo>
                    <a:pt x="0" y="13283"/>
                  </a:lnTo>
                  <a:lnTo>
                    <a:pt x="677" y="13283"/>
                  </a:lnTo>
                  <a:lnTo>
                    <a:pt x="67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11" name="Google Shape;211;p8"/>
          <p:cNvSpPr/>
          <p:nvPr/>
        </p:nvSpPr>
        <p:spPr>
          <a:xfrm flipH="1">
            <a:off x="509425" y="2430850"/>
            <a:ext cx="610500" cy="299400"/>
          </a:xfrm>
          <a:prstGeom prst="rightArrow">
            <a:avLst>
              <a:gd name="adj1" fmla="val 50000"/>
              <a:gd name="adj2" fmla="val 137984"/>
            </a:avLst>
          </a:prstGeom>
          <a:solidFill>
            <a:schemeClr val="dk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8"/>
          <p:cNvSpPr/>
          <p:nvPr/>
        </p:nvSpPr>
        <p:spPr>
          <a:xfrm flipH="1">
            <a:off x="8054547" y="453300"/>
            <a:ext cx="172200" cy="172200"/>
          </a:xfrm>
          <a:prstGeom prst="ellipse">
            <a:avLst/>
          </a:prstGeom>
          <a:solidFill>
            <a:schemeClr val="dk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8"/>
          <p:cNvSpPr/>
          <p:nvPr/>
        </p:nvSpPr>
        <p:spPr>
          <a:xfrm flipH="1">
            <a:off x="8054547" y="4518000"/>
            <a:ext cx="172200" cy="172200"/>
          </a:xfrm>
          <a:prstGeom prst="ellipse">
            <a:avLst/>
          </a:prstGeom>
          <a:solidFill>
            <a:schemeClr val="dk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8"/>
          <p:cNvSpPr txBox="1">
            <a:spLocks noGrp="1"/>
          </p:cNvSpPr>
          <p:nvPr>
            <p:ph type="title"/>
          </p:nvPr>
        </p:nvSpPr>
        <p:spPr>
          <a:xfrm>
            <a:off x="1741150" y="1307100"/>
            <a:ext cx="5379900" cy="25293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800"/>
              <a:buNone/>
              <a:defRPr sz="63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215"/>
        <p:cNvGrpSpPr/>
        <p:nvPr/>
      </p:nvGrpSpPr>
      <p:grpSpPr>
        <a:xfrm>
          <a:off x="0" y="0"/>
          <a:ext cx="0" cy="0"/>
          <a:chOff x="0" y="0"/>
          <a:chExt cx="0" cy="0"/>
        </a:xfrm>
      </p:grpSpPr>
      <p:sp>
        <p:nvSpPr>
          <p:cNvPr id="216" name="Google Shape;216;p9"/>
          <p:cNvSpPr/>
          <p:nvPr/>
        </p:nvSpPr>
        <p:spPr>
          <a:xfrm flipH="1">
            <a:off x="305925" y="238950"/>
            <a:ext cx="8532000" cy="4665600"/>
          </a:xfrm>
          <a:prstGeom prst="snip1Rect">
            <a:avLst>
              <a:gd name="adj" fmla="val 7782"/>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9"/>
          <p:cNvSpPr/>
          <p:nvPr/>
        </p:nvSpPr>
        <p:spPr>
          <a:xfrm>
            <a:off x="3136500" y="773250"/>
            <a:ext cx="5294400" cy="3597000"/>
          </a:xfrm>
          <a:prstGeom prst="roundRect">
            <a:avLst>
              <a:gd name="adj" fmla="val 3089"/>
            </a:avLst>
          </a:prstGeom>
          <a:solidFill>
            <a:schemeClr val="dk2"/>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9"/>
          <p:cNvSpPr/>
          <p:nvPr/>
        </p:nvSpPr>
        <p:spPr>
          <a:xfrm>
            <a:off x="713100" y="773250"/>
            <a:ext cx="2311500" cy="3597000"/>
          </a:xfrm>
          <a:prstGeom prst="roundRect">
            <a:avLst>
              <a:gd name="adj" fmla="val 3089"/>
            </a:avLst>
          </a:prstGeom>
          <a:solidFill>
            <a:schemeClr val="dk2"/>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9"/>
          <p:cNvSpPr/>
          <p:nvPr/>
        </p:nvSpPr>
        <p:spPr>
          <a:xfrm>
            <a:off x="5478550" y="4495650"/>
            <a:ext cx="610500" cy="299400"/>
          </a:xfrm>
          <a:prstGeom prst="rightArrow">
            <a:avLst>
              <a:gd name="adj1" fmla="val 50000"/>
              <a:gd name="adj2" fmla="val 137984"/>
            </a:avLst>
          </a:prstGeom>
          <a:solidFill>
            <a:schemeClr val="dk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9"/>
          <p:cNvSpPr/>
          <p:nvPr/>
        </p:nvSpPr>
        <p:spPr>
          <a:xfrm flipH="1">
            <a:off x="751347" y="464575"/>
            <a:ext cx="172200" cy="172200"/>
          </a:xfrm>
          <a:prstGeom prst="ellipse">
            <a:avLst/>
          </a:prstGeom>
          <a:solidFill>
            <a:schemeClr val="dk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9"/>
          <p:cNvSpPr txBox="1">
            <a:spLocks noGrp="1"/>
          </p:cNvSpPr>
          <p:nvPr>
            <p:ph type="title"/>
          </p:nvPr>
        </p:nvSpPr>
        <p:spPr>
          <a:xfrm>
            <a:off x="3544911" y="1479150"/>
            <a:ext cx="4477800" cy="841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4500">
                <a:solidFill>
                  <a:schemeClr val="lt1"/>
                </a:solidFill>
              </a:defRPr>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222" name="Google Shape;222;p9"/>
          <p:cNvSpPr txBox="1">
            <a:spLocks noGrp="1"/>
          </p:cNvSpPr>
          <p:nvPr>
            <p:ph type="subTitle" idx="1"/>
          </p:nvPr>
        </p:nvSpPr>
        <p:spPr>
          <a:xfrm>
            <a:off x="3544911" y="2320950"/>
            <a:ext cx="4477800" cy="1343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bg>
      <p:bgPr>
        <a:solidFill>
          <a:schemeClr val="dk2"/>
        </a:solidFill>
        <a:effectLst/>
      </p:bgPr>
    </p:bg>
    <p:spTree>
      <p:nvGrpSpPr>
        <p:cNvPr id="1" name="Shape 223"/>
        <p:cNvGrpSpPr/>
        <p:nvPr/>
      </p:nvGrpSpPr>
      <p:grpSpPr>
        <a:xfrm>
          <a:off x="0" y="0"/>
          <a:ext cx="0" cy="0"/>
          <a:chOff x="0" y="0"/>
          <a:chExt cx="0" cy="0"/>
        </a:xfrm>
      </p:grpSpPr>
      <p:sp>
        <p:nvSpPr>
          <p:cNvPr id="224" name="Google Shape;224;p10"/>
          <p:cNvSpPr txBox="1">
            <a:spLocks noGrp="1"/>
          </p:cNvSpPr>
          <p:nvPr>
            <p:ph type="title"/>
          </p:nvPr>
        </p:nvSpPr>
        <p:spPr>
          <a:xfrm>
            <a:off x="2219400" y="3533100"/>
            <a:ext cx="4705200" cy="937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225"/>
        <p:cNvGrpSpPr/>
        <p:nvPr/>
      </p:nvGrpSpPr>
      <p:grpSpPr>
        <a:xfrm>
          <a:off x="0" y="0"/>
          <a:ext cx="0" cy="0"/>
          <a:chOff x="0" y="0"/>
          <a:chExt cx="0" cy="0"/>
        </a:xfrm>
      </p:grpSpPr>
      <p:sp>
        <p:nvSpPr>
          <p:cNvPr id="226" name="Google Shape;226;p11"/>
          <p:cNvSpPr/>
          <p:nvPr/>
        </p:nvSpPr>
        <p:spPr>
          <a:xfrm flipH="1">
            <a:off x="305925" y="238950"/>
            <a:ext cx="8532000" cy="4665600"/>
          </a:xfrm>
          <a:prstGeom prst="snip1Rect">
            <a:avLst>
              <a:gd name="adj" fmla="val 7782"/>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11"/>
          <p:cNvSpPr/>
          <p:nvPr/>
        </p:nvSpPr>
        <p:spPr>
          <a:xfrm>
            <a:off x="1651038" y="1402350"/>
            <a:ext cx="6154800" cy="2338800"/>
          </a:xfrm>
          <a:prstGeom prst="roundRect">
            <a:avLst>
              <a:gd name="adj" fmla="val 3089"/>
            </a:avLst>
          </a:prstGeom>
          <a:solidFill>
            <a:schemeClr val="dk2"/>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11"/>
          <p:cNvSpPr/>
          <p:nvPr/>
        </p:nvSpPr>
        <p:spPr>
          <a:xfrm flipH="1">
            <a:off x="305925" y="773250"/>
            <a:ext cx="1140000" cy="3597000"/>
          </a:xfrm>
          <a:prstGeom prst="rect">
            <a:avLst/>
          </a:prstGeom>
          <a:solidFill>
            <a:schemeClr val="dk2"/>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11"/>
          <p:cNvSpPr/>
          <p:nvPr/>
        </p:nvSpPr>
        <p:spPr>
          <a:xfrm flipH="1">
            <a:off x="636825" y="773250"/>
            <a:ext cx="732900" cy="3597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11"/>
          <p:cNvSpPr/>
          <p:nvPr/>
        </p:nvSpPr>
        <p:spPr>
          <a:xfrm flipH="1">
            <a:off x="697863" y="989563"/>
            <a:ext cx="610562" cy="610562"/>
          </a:xfrm>
          <a:custGeom>
            <a:avLst/>
            <a:gdLst/>
            <a:ahLst/>
            <a:cxnLst/>
            <a:rect l="l" t="t" r="r" b="b"/>
            <a:pathLst>
              <a:path w="208739" h="208739" extrusionOk="0">
                <a:moveTo>
                  <a:pt x="60752" y="16987"/>
                </a:moveTo>
                <a:lnTo>
                  <a:pt x="60752" y="16987"/>
                </a:lnTo>
                <a:cubicBezTo>
                  <a:pt x="59075" y="18448"/>
                  <a:pt x="57398" y="19989"/>
                  <a:pt x="55802" y="21639"/>
                </a:cubicBezTo>
                <a:lnTo>
                  <a:pt x="52502" y="21639"/>
                </a:lnTo>
                <a:cubicBezTo>
                  <a:pt x="55180" y="19962"/>
                  <a:pt x="57939" y="18393"/>
                  <a:pt x="60752" y="16987"/>
                </a:cubicBezTo>
                <a:close/>
                <a:moveTo>
                  <a:pt x="85205" y="10198"/>
                </a:moveTo>
                <a:lnTo>
                  <a:pt x="85205" y="10198"/>
                </a:lnTo>
                <a:cubicBezTo>
                  <a:pt x="82473" y="13335"/>
                  <a:pt x="79903" y="17149"/>
                  <a:pt x="77496" y="21639"/>
                </a:cubicBezTo>
                <a:lnTo>
                  <a:pt x="65784" y="21639"/>
                </a:lnTo>
                <a:cubicBezTo>
                  <a:pt x="71734" y="16635"/>
                  <a:pt x="78280" y="12740"/>
                  <a:pt x="85205" y="10198"/>
                </a:cubicBezTo>
                <a:close/>
                <a:moveTo>
                  <a:pt x="100975" y="7222"/>
                </a:moveTo>
                <a:lnTo>
                  <a:pt x="100975" y="21639"/>
                </a:lnTo>
                <a:lnTo>
                  <a:pt x="85259" y="21639"/>
                </a:lnTo>
                <a:cubicBezTo>
                  <a:pt x="90101" y="13687"/>
                  <a:pt x="95511" y="8683"/>
                  <a:pt x="100975" y="7222"/>
                </a:cubicBezTo>
                <a:close/>
                <a:moveTo>
                  <a:pt x="107737" y="7222"/>
                </a:moveTo>
                <a:cubicBezTo>
                  <a:pt x="113228" y="8683"/>
                  <a:pt x="118638" y="13687"/>
                  <a:pt x="123452" y="21639"/>
                </a:cubicBezTo>
                <a:lnTo>
                  <a:pt x="107737" y="21639"/>
                </a:lnTo>
                <a:lnTo>
                  <a:pt x="107737" y="7222"/>
                </a:lnTo>
                <a:close/>
                <a:moveTo>
                  <a:pt x="123507" y="10198"/>
                </a:moveTo>
                <a:lnTo>
                  <a:pt x="123507" y="10198"/>
                </a:lnTo>
                <a:cubicBezTo>
                  <a:pt x="130458" y="12740"/>
                  <a:pt x="137004" y="16635"/>
                  <a:pt x="142955" y="21639"/>
                </a:cubicBezTo>
                <a:lnTo>
                  <a:pt x="131243" y="21639"/>
                </a:lnTo>
                <a:cubicBezTo>
                  <a:pt x="128835" y="17149"/>
                  <a:pt x="126239" y="13335"/>
                  <a:pt x="123507" y="10198"/>
                </a:cubicBezTo>
                <a:close/>
                <a:moveTo>
                  <a:pt x="147959" y="16987"/>
                </a:moveTo>
                <a:cubicBezTo>
                  <a:pt x="150799" y="18393"/>
                  <a:pt x="153531" y="19962"/>
                  <a:pt x="156209" y="21639"/>
                </a:cubicBezTo>
                <a:lnTo>
                  <a:pt x="152936" y="21639"/>
                </a:lnTo>
                <a:cubicBezTo>
                  <a:pt x="151313" y="19989"/>
                  <a:pt x="149663" y="18448"/>
                  <a:pt x="147959" y="16987"/>
                </a:cubicBezTo>
                <a:close/>
                <a:moveTo>
                  <a:pt x="49770" y="28402"/>
                </a:moveTo>
                <a:cubicBezTo>
                  <a:pt x="49094" y="29240"/>
                  <a:pt x="48445" y="30052"/>
                  <a:pt x="47796" y="30917"/>
                </a:cubicBezTo>
                <a:cubicBezTo>
                  <a:pt x="41764" y="38897"/>
                  <a:pt x="36841" y="47931"/>
                  <a:pt x="33135" y="57696"/>
                </a:cubicBezTo>
                <a:lnTo>
                  <a:pt x="18583" y="57696"/>
                </a:lnTo>
                <a:cubicBezTo>
                  <a:pt x="23019" y="49581"/>
                  <a:pt x="28645" y="42061"/>
                  <a:pt x="35353" y="35353"/>
                </a:cubicBezTo>
                <a:cubicBezTo>
                  <a:pt x="37815" y="32892"/>
                  <a:pt x="40384" y="30566"/>
                  <a:pt x="43062" y="28402"/>
                </a:cubicBezTo>
                <a:close/>
                <a:moveTo>
                  <a:pt x="74223" y="28402"/>
                </a:moveTo>
                <a:cubicBezTo>
                  <a:pt x="73763" y="29484"/>
                  <a:pt x="73303" y="30566"/>
                  <a:pt x="72843" y="31702"/>
                </a:cubicBezTo>
                <a:cubicBezTo>
                  <a:pt x="69760" y="39465"/>
                  <a:pt x="67244" y="48229"/>
                  <a:pt x="65324" y="57696"/>
                </a:cubicBezTo>
                <a:lnTo>
                  <a:pt x="40439" y="57696"/>
                </a:lnTo>
                <a:cubicBezTo>
                  <a:pt x="45037" y="46389"/>
                  <a:pt x="51285" y="36435"/>
                  <a:pt x="58697" y="28402"/>
                </a:cubicBezTo>
                <a:close/>
                <a:moveTo>
                  <a:pt x="100975" y="28402"/>
                </a:moveTo>
                <a:lnTo>
                  <a:pt x="100975" y="57696"/>
                </a:lnTo>
                <a:lnTo>
                  <a:pt x="72221" y="57696"/>
                </a:lnTo>
                <a:cubicBezTo>
                  <a:pt x="74034" y="49148"/>
                  <a:pt x="76333" y="41250"/>
                  <a:pt x="79146" y="34217"/>
                </a:cubicBezTo>
                <a:cubicBezTo>
                  <a:pt x="79957" y="32161"/>
                  <a:pt x="80796" y="30241"/>
                  <a:pt x="81661" y="28402"/>
                </a:cubicBezTo>
                <a:close/>
                <a:moveTo>
                  <a:pt x="127077" y="28402"/>
                </a:moveTo>
                <a:cubicBezTo>
                  <a:pt x="127943" y="30241"/>
                  <a:pt x="128781" y="32161"/>
                  <a:pt x="129593" y="34217"/>
                </a:cubicBezTo>
                <a:cubicBezTo>
                  <a:pt x="132379" y="41250"/>
                  <a:pt x="134705" y="49148"/>
                  <a:pt x="136517" y="57696"/>
                </a:cubicBezTo>
                <a:lnTo>
                  <a:pt x="107737" y="57696"/>
                </a:lnTo>
                <a:lnTo>
                  <a:pt x="107737" y="28402"/>
                </a:lnTo>
                <a:close/>
                <a:moveTo>
                  <a:pt x="150015" y="28402"/>
                </a:moveTo>
                <a:cubicBezTo>
                  <a:pt x="157453" y="36435"/>
                  <a:pt x="163675" y="46389"/>
                  <a:pt x="168300" y="57696"/>
                </a:cubicBezTo>
                <a:lnTo>
                  <a:pt x="143415" y="57696"/>
                </a:lnTo>
                <a:cubicBezTo>
                  <a:pt x="141494" y="48229"/>
                  <a:pt x="138952" y="39465"/>
                  <a:pt x="135868" y="31702"/>
                </a:cubicBezTo>
                <a:cubicBezTo>
                  <a:pt x="135435" y="30566"/>
                  <a:pt x="134975" y="29484"/>
                  <a:pt x="134489" y="28402"/>
                </a:cubicBezTo>
                <a:close/>
                <a:moveTo>
                  <a:pt x="165649" y="28402"/>
                </a:moveTo>
                <a:cubicBezTo>
                  <a:pt x="168327" y="30566"/>
                  <a:pt x="170924" y="32892"/>
                  <a:pt x="173385" y="35353"/>
                </a:cubicBezTo>
                <a:cubicBezTo>
                  <a:pt x="180093" y="42061"/>
                  <a:pt x="185720" y="49581"/>
                  <a:pt x="190129" y="57696"/>
                </a:cubicBezTo>
                <a:lnTo>
                  <a:pt x="175603" y="57696"/>
                </a:lnTo>
                <a:cubicBezTo>
                  <a:pt x="171870" y="47931"/>
                  <a:pt x="166948" y="38897"/>
                  <a:pt x="160943" y="30917"/>
                </a:cubicBezTo>
                <a:cubicBezTo>
                  <a:pt x="160293" y="30052"/>
                  <a:pt x="159617" y="29240"/>
                  <a:pt x="158968" y="28402"/>
                </a:cubicBezTo>
                <a:close/>
                <a:moveTo>
                  <a:pt x="30782" y="64458"/>
                </a:moveTo>
                <a:cubicBezTo>
                  <a:pt x="27184" y="75927"/>
                  <a:pt x="25156" y="88261"/>
                  <a:pt x="24831" y="100975"/>
                </a:cubicBezTo>
                <a:lnTo>
                  <a:pt x="6816" y="100975"/>
                </a:lnTo>
                <a:cubicBezTo>
                  <a:pt x="7249" y="88207"/>
                  <a:pt x="10143" y="75846"/>
                  <a:pt x="15229" y="64458"/>
                </a:cubicBezTo>
                <a:close/>
                <a:moveTo>
                  <a:pt x="64052" y="64458"/>
                </a:moveTo>
                <a:cubicBezTo>
                  <a:pt x="62132" y="75927"/>
                  <a:pt x="61050" y="88261"/>
                  <a:pt x="60888" y="100975"/>
                </a:cubicBezTo>
                <a:lnTo>
                  <a:pt x="31593" y="100975"/>
                </a:lnTo>
                <a:cubicBezTo>
                  <a:pt x="31945" y="88018"/>
                  <a:pt x="34163" y="75684"/>
                  <a:pt x="37923" y="64458"/>
                </a:cubicBezTo>
                <a:close/>
                <a:moveTo>
                  <a:pt x="100975" y="64458"/>
                </a:moveTo>
                <a:lnTo>
                  <a:pt x="100975" y="100975"/>
                </a:lnTo>
                <a:lnTo>
                  <a:pt x="67650" y="100975"/>
                </a:lnTo>
                <a:cubicBezTo>
                  <a:pt x="67812" y="88207"/>
                  <a:pt x="68921" y="75873"/>
                  <a:pt x="70923" y="64458"/>
                </a:cubicBezTo>
                <a:close/>
                <a:moveTo>
                  <a:pt x="137816" y="64458"/>
                </a:moveTo>
                <a:cubicBezTo>
                  <a:pt x="139790" y="75873"/>
                  <a:pt x="140926" y="88207"/>
                  <a:pt x="141089" y="100975"/>
                </a:cubicBezTo>
                <a:lnTo>
                  <a:pt x="107737" y="100975"/>
                </a:lnTo>
                <a:lnTo>
                  <a:pt x="107737" y="64458"/>
                </a:lnTo>
                <a:close/>
                <a:moveTo>
                  <a:pt x="170816" y="64458"/>
                </a:moveTo>
                <a:cubicBezTo>
                  <a:pt x="174575" y="75684"/>
                  <a:pt x="176793" y="88018"/>
                  <a:pt x="177118" y="100975"/>
                </a:cubicBezTo>
                <a:lnTo>
                  <a:pt x="147851" y="100975"/>
                </a:lnTo>
                <a:cubicBezTo>
                  <a:pt x="147689" y="88261"/>
                  <a:pt x="146607" y="75927"/>
                  <a:pt x="144659" y="64458"/>
                </a:cubicBezTo>
                <a:close/>
                <a:moveTo>
                  <a:pt x="193483" y="64458"/>
                </a:moveTo>
                <a:cubicBezTo>
                  <a:pt x="198595" y="75846"/>
                  <a:pt x="201462" y="88207"/>
                  <a:pt x="201895" y="100975"/>
                </a:cubicBezTo>
                <a:lnTo>
                  <a:pt x="183880" y="100975"/>
                </a:lnTo>
                <a:cubicBezTo>
                  <a:pt x="183583" y="88261"/>
                  <a:pt x="181554" y="75927"/>
                  <a:pt x="177957" y="64458"/>
                </a:cubicBezTo>
                <a:close/>
                <a:moveTo>
                  <a:pt x="24831" y="107737"/>
                </a:moveTo>
                <a:cubicBezTo>
                  <a:pt x="25156" y="120450"/>
                  <a:pt x="27184" y="132784"/>
                  <a:pt x="30782" y="144253"/>
                </a:cubicBezTo>
                <a:lnTo>
                  <a:pt x="15229" y="144253"/>
                </a:lnTo>
                <a:cubicBezTo>
                  <a:pt x="10143" y="132866"/>
                  <a:pt x="7249" y="120531"/>
                  <a:pt x="6816" y="107737"/>
                </a:cubicBezTo>
                <a:close/>
                <a:moveTo>
                  <a:pt x="60888" y="107737"/>
                </a:moveTo>
                <a:cubicBezTo>
                  <a:pt x="61050" y="120477"/>
                  <a:pt x="62132" y="132811"/>
                  <a:pt x="64052" y="144253"/>
                </a:cubicBezTo>
                <a:lnTo>
                  <a:pt x="37923" y="144253"/>
                </a:lnTo>
                <a:cubicBezTo>
                  <a:pt x="34163" y="133055"/>
                  <a:pt x="31945" y="120720"/>
                  <a:pt x="31593" y="107737"/>
                </a:cubicBezTo>
                <a:close/>
                <a:moveTo>
                  <a:pt x="100975" y="107737"/>
                </a:moveTo>
                <a:lnTo>
                  <a:pt x="100975" y="144253"/>
                </a:lnTo>
                <a:lnTo>
                  <a:pt x="70923" y="144253"/>
                </a:lnTo>
                <a:cubicBezTo>
                  <a:pt x="68921" y="132866"/>
                  <a:pt x="67812" y="120531"/>
                  <a:pt x="67650" y="107737"/>
                </a:cubicBezTo>
                <a:close/>
                <a:moveTo>
                  <a:pt x="141089" y="107737"/>
                </a:moveTo>
                <a:cubicBezTo>
                  <a:pt x="140926" y="120531"/>
                  <a:pt x="139790" y="132866"/>
                  <a:pt x="137816" y="144253"/>
                </a:cubicBezTo>
                <a:lnTo>
                  <a:pt x="107737" y="144253"/>
                </a:lnTo>
                <a:lnTo>
                  <a:pt x="107737" y="107737"/>
                </a:lnTo>
                <a:close/>
                <a:moveTo>
                  <a:pt x="177118" y="107737"/>
                </a:moveTo>
                <a:cubicBezTo>
                  <a:pt x="176793" y="120720"/>
                  <a:pt x="174575" y="133055"/>
                  <a:pt x="170816" y="144253"/>
                </a:cubicBezTo>
                <a:lnTo>
                  <a:pt x="144659" y="144253"/>
                </a:lnTo>
                <a:cubicBezTo>
                  <a:pt x="146607" y="132811"/>
                  <a:pt x="147689" y="120477"/>
                  <a:pt x="147851" y="107737"/>
                </a:cubicBezTo>
                <a:close/>
                <a:moveTo>
                  <a:pt x="201895" y="107737"/>
                </a:moveTo>
                <a:cubicBezTo>
                  <a:pt x="201462" y="120531"/>
                  <a:pt x="198595" y="132866"/>
                  <a:pt x="193483" y="144253"/>
                </a:cubicBezTo>
                <a:lnTo>
                  <a:pt x="177957" y="144253"/>
                </a:lnTo>
                <a:cubicBezTo>
                  <a:pt x="181554" y="132784"/>
                  <a:pt x="183583" y="120450"/>
                  <a:pt x="183880" y="107737"/>
                </a:cubicBezTo>
                <a:close/>
                <a:moveTo>
                  <a:pt x="33135" y="151016"/>
                </a:moveTo>
                <a:cubicBezTo>
                  <a:pt x="36841" y="160807"/>
                  <a:pt x="41764" y="169842"/>
                  <a:pt x="47796" y="177794"/>
                </a:cubicBezTo>
                <a:cubicBezTo>
                  <a:pt x="48445" y="178660"/>
                  <a:pt x="49094" y="179498"/>
                  <a:pt x="49770" y="180337"/>
                </a:cubicBezTo>
                <a:lnTo>
                  <a:pt x="43062" y="180337"/>
                </a:lnTo>
                <a:cubicBezTo>
                  <a:pt x="40384" y="178173"/>
                  <a:pt x="37815" y="175847"/>
                  <a:pt x="35353" y="173385"/>
                </a:cubicBezTo>
                <a:cubicBezTo>
                  <a:pt x="28645" y="166650"/>
                  <a:pt x="23019" y="159130"/>
                  <a:pt x="18583" y="151016"/>
                </a:cubicBezTo>
                <a:close/>
                <a:moveTo>
                  <a:pt x="65324" y="151016"/>
                </a:moveTo>
                <a:cubicBezTo>
                  <a:pt x="67244" y="160483"/>
                  <a:pt x="69760" y="169274"/>
                  <a:pt x="72843" y="177010"/>
                </a:cubicBezTo>
                <a:cubicBezTo>
                  <a:pt x="73303" y="178146"/>
                  <a:pt x="73763" y="179255"/>
                  <a:pt x="74223" y="180337"/>
                </a:cubicBezTo>
                <a:lnTo>
                  <a:pt x="58697" y="180337"/>
                </a:lnTo>
                <a:cubicBezTo>
                  <a:pt x="51285" y="172276"/>
                  <a:pt x="45037" y="162322"/>
                  <a:pt x="40439" y="151016"/>
                </a:cubicBezTo>
                <a:close/>
                <a:moveTo>
                  <a:pt x="100975" y="151016"/>
                </a:moveTo>
                <a:lnTo>
                  <a:pt x="100975" y="180337"/>
                </a:lnTo>
                <a:lnTo>
                  <a:pt x="81661" y="180337"/>
                </a:lnTo>
                <a:cubicBezTo>
                  <a:pt x="80796" y="178498"/>
                  <a:pt x="79957" y="176550"/>
                  <a:pt x="79146" y="174521"/>
                </a:cubicBezTo>
                <a:cubicBezTo>
                  <a:pt x="76333" y="167489"/>
                  <a:pt x="74034" y="159563"/>
                  <a:pt x="72221" y="151016"/>
                </a:cubicBezTo>
                <a:close/>
                <a:moveTo>
                  <a:pt x="136517" y="151016"/>
                </a:moveTo>
                <a:cubicBezTo>
                  <a:pt x="134705" y="159563"/>
                  <a:pt x="132379" y="167489"/>
                  <a:pt x="129593" y="174521"/>
                </a:cubicBezTo>
                <a:cubicBezTo>
                  <a:pt x="128781" y="176550"/>
                  <a:pt x="127943" y="178498"/>
                  <a:pt x="127077" y="180337"/>
                </a:cubicBezTo>
                <a:lnTo>
                  <a:pt x="107737" y="180337"/>
                </a:lnTo>
                <a:lnTo>
                  <a:pt x="107737" y="151016"/>
                </a:lnTo>
                <a:close/>
                <a:moveTo>
                  <a:pt x="168300" y="151016"/>
                </a:moveTo>
                <a:cubicBezTo>
                  <a:pt x="163675" y="162322"/>
                  <a:pt x="157453" y="172276"/>
                  <a:pt x="150015" y="180337"/>
                </a:cubicBezTo>
                <a:lnTo>
                  <a:pt x="134489" y="180337"/>
                </a:lnTo>
                <a:cubicBezTo>
                  <a:pt x="134975" y="179255"/>
                  <a:pt x="135435" y="178146"/>
                  <a:pt x="135868" y="177010"/>
                </a:cubicBezTo>
                <a:cubicBezTo>
                  <a:pt x="138952" y="169274"/>
                  <a:pt x="141494" y="160483"/>
                  <a:pt x="143415" y="151016"/>
                </a:cubicBezTo>
                <a:close/>
                <a:moveTo>
                  <a:pt x="190129" y="151016"/>
                </a:moveTo>
                <a:cubicBezTo>
                  <a:pt x="185720" y="159130"/>
                  <a:pt x="180093" y="166650"/>
                  <a:pt x="173385" y="173385"/>
                </a:cubicBezTo>
                <a:cubicBezTo>
                  <a:pt x="170924" y="175847"/>
                  <a:pt x="168327" y="178173"/>
                  <a:pt x="165649" y="180337"/>
                </a:cubicBezTo>
                <a:lnTo>
                  <a:pt x="158968" y="180337"/>
                </a:lnTo>
                <a:cubicBezTo>
                  <a:pt x="159617" y="179498"/>
                  <a:pt x="160293" y="178660"/>
                  <a:pt x="160943" y="177794"/>
                </a:cubicBezTo>
                <a:cubicBezTo>
                  <a:pt x="166948" y="169842"/>
                  <a:pt x="171870" y="160807"/>
                  <a:pt x="175603" y="151016"/>
                </a:cubicBezTo>
                <a:close/>
                <a:moveTo>
                  <a:pt x="55802" y="187099"/>
                </a:moveTo>
                <a:cubicBezTo>
                  <a:pt x="57398" y="188722"/>
                  <a:pt x="59075" y="190291"/>
                  <a:pt x="60752" y="191752"/>
                </a:cubicBezTo>
                <a:cubicBezTo>
                  <a:pt x="57939" y="190318"/>
                  <a:pt x="55180" y="188776"/>
                  <a:pt x="52502" y="187099"/>
                </a:cubicBezTo>
                <a:close/>
                <a:moveTo>
                  <a:pt x="156209" y="187099"/>
                </a:moveTo>
                <a:cubicBezTo>
                  <a:pt x="153531" y="188776"/>
                  <a:pt x="150799" y="190318"/>
                  <a:pt x="147959" y="191752"/>
                </a:cubicBezTo>
                <a:cubicBezTo>
                  <a:pt x="149663" y="190291"/>
                  <a:pt x="151313" y="188722"/>
                  <a:pt x="152936" y="187099"/>
                </a:cubicBezTo>
                <a:close/>
                <a:moveTo>
                  <a:pt x="77496" y="187099"/>
                </a:moveTo>
                <a:cubicBezTo>
                  <a:pt x="79903" y="191562"/>
                  <a:pt x="82473" y="195403"/>
                  <a:pt x="85205" y="198541"/>
                </a:cubicBezTo>
                <a:cubicBezTo>
                  <a:pt x="78280" y="195998"/>
                  <a:pt x="71734" y="192103"/>
                  <a:pt x="65784" y="187099"/>
                </a:cubicBezTo>
                <a:close/>
                <a:moveTo>
                  <a:pt x="142955" y="187099"/>
                </a:moveTo>
                <a:cubicBezTo>
                  <a:pt x="137004" y="192103"/>
                  <a:pt x="130458" y="195998"/>
                  <a:pt x="123507" y="198541"/>
                </a:cubicBezTo>
                <a:cubicBezTo>
                  <a:pt x="126239" y="195403"/>
                  <a:pt x="128835" y="191562"/>
                  <a:pt x="131243" y="187099"/>
                </a:cubicBezTo>
                <a:close/>
                <a:moveTo>
                  <a:pt x="100975" y="187099"/>
                </a:moveTo>
                <a:lnTo>
                  <a:pt x="100975" y="201516"/>
                </a:lnTo>
                <a:cubicBezTo>
                  <a:pt x="95511" y="200029"/>
                  <a:pt x="90101" y="195052"/>
                  <a:pt x="85259" y="187099"/>
                </a:cubicBezTo>
                <a:close/>
                <a:moveTo>
                  <a:pt x="123452" y="187099"/>
                </a:moveTo>
                <a:cubicBezTo>
                  <a:pt x="118638" y="195052"/>
                  <a:pt x="113228" y="200029"/>
                  <a:pt x="107737" y="201516"/>
                </a:cubicBezTo>
                <a:lnTo>
                  <a:pt x="107737" y="187099"/>
                </a:lnTo>
                <a:close/>
                <a:moveTo>
                  <a:pt x="104356" y="0"/>
                </a:moveTo>
                <a:cubicBezTo>
                  <a:pt x="76495" y="0"/>
                  <a:pt x="50284" y="10847"/>
                  <a:pt x="30566" y="30566"/>
                </a:cubicBezTo>
                <a:cubicBezTo>
                  <a:pt x="10847" y="50284"/>
                  <a:pt x="0" y="76495"/>
                  <a:pt x="0" y="104356"/>
                </a:cubicBezTo>
                <a:cubicBezTo>
                  <a:pt x="0" y="132243"/>
                  <a:pt x="10847" y="158454"/>
                  <a:pt x="30566" y="178173"/>
                </a:cubicBezTo>
                <a:cubicBezTo>
                  <a:pt x="50284" y="197865"/>
                  <a:pt x="76495" y="208739"/>
                  <a:pt x="104356" y="208739"/>
                </a:cubicBezTo>
                <a:cubicBezTo>
                  <a:pt x="132243" y="208739"/>
                  <a:pt x="158454" y="197865"/>
                  <a:pt x="178173" y="178173"/>
                </a:cubicBezTo>
                <a:cubicBezTo>
                  <a:pt x="197865" y="158454"/>
                  <a:pt x="208739" y="132243"/>
                  <a:pt x="208739" y="104356"/>
                </a:cubicBezTo>
                <a:cubicBezTo>
                  <a:pt x="208739" y="76495"/>
                  <a:pt x="197865" y="50284"/>
                  <a:pt x="178173" y="30566"/>
                </a:cubicBezTo>
                <a:cubicBezTo>
                  <a:pt x="158454" y="10847"/>
                  <a:pt x="132243" y="0"/>
                  <a:pt x="10435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11"/>
          <p:cNvSpPr/>
          <p:nvPr/>
        </p:nvSpPr>
        <p:spPr>
          <a:xfrm flipH="1">
            <a:off x="837100" y="3813138"/>
            <a:ext cx="332100" cy="340800"/>
          </a:xfrm>
          <a:prstGeom prst="roundRect">
            <a:avLst>
              <a:gd name="adj" fmla="val 14972"/>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11"/>
          <p:cNvSpPr/>
          <p:nvPr/>
        </p:nvSpPr>
        <p:spPr>
          <a:xfrm flipH="1">
            <a:off x="868177" y="3915674"/>
            <a:ext cx="269948" cy="135726"/>
          </a:xfrm>
          <a:prstGeom prst="rect">
            <a:avLst/>
          </a:prstGeom>
        </p:spPr>
        <p:txBody>
          <a:bodyPr>
            <a:prstTxWarp prst="textPlain">
              <a:avLst/>
            </a:prstTxWarp>
          </a:bodyPr>
          <a:lstStyle/>
          <a:p>
            <a:pPr lvl="0" algn="ctr"/>
            <a:r>
              <a:rPr b="1" i="0">
                <a:ln>
                  <a:noFill/>
                </a:ln>
                <a:solidFill>
                  <a:schemeClr val="dk2"/>
                </a:solidFill>
                <a:latin typeface="Fahkwang"/>
              </a:rPr>
              <a:t>SL</a:t>
            </a:r>
          </a:p>
        </p:txBody>
      </p:sp>
      <p:grpSp>
        <p:nvGrpSpPr>
          <p:cNvPr id="233" name="Google Shape;233;p11"/>
          <p:cNvGrpSpPr/>
          <p:nvPr/>
        </p:nvGrpSpPr>
        <p:grpSpPr>
          <a:xfrm rot="-5400000" flipH="1">
            <a:off x="322200" y="2602788"/>
            <a:ext cx="1362175" cy="332100"/>
            <a:chOff x="305925" y="4572450"/>
            <a:chExt cx="1362175" cy="332100"/>
          </a:xfrm>
        </p:grpSpPr>
        <p:sp>
          <p:nvSpPr>
            <p:cNvPr id="234" name="Google Shape;234;p11"/>
            <p:cNvSpPr/>
            <p:nvPr/>
          </p:nvSpPr>
          <p:spPr>
            <a:xfrm>
              <a:off x="305925" y="4572450"/>
              <a:ext cx="32600" cy="332100"/>
            </a:xfrm>
            <a:custGeom>
              <a:avLst/>
              <a:gdLst/>
              <a:ahLst/>
              <a:cxnLst/>
              <a:rect l="l" t="t" r="r" b="b"/>
              <a:pathLst>
                <a:path w="1304" h="13284" extrusionOk="0">
                  <a:moveTo>
                    <a:pt x="0" y="0"/>
                  </a:moveTo>
                  <a:lnTo>
                    <a:pt x="0" y="13283"/>
                  </a:lnTo>
                  <a:lnTo>
                    <a:pt x="1304" y="13283"/>
                  </a:lnTo>
                  <a:lnTo>
                    <a:pt x="130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11"/>
            <p:cNvSpPr/>
            <p:nvPr/>
          </p:nvSpPr>
          <p:spPr>
            <a:xfrm>
              <a:off x="377975" y="4572450"/>
              <a:ext cx="36375" cy="332100"/>
            </a:xfrm>
            <a:custGeom>
              <a:avLst/>
              <a:gdLst/>
              <a:ahLst/>
              <a:cxnLst/>
              <a:rect l="l" t="t" r="r" b="b"/>
              <a:pathLst>
                <a:path w="1455" h="13284" extrusionOk="0">
                  <a:moveTo>
                    <a:pt x="1" y="0"/>
                  </a:moveTo>
                  <a:lnTo>
                    <a:pt x="1" y="13283"/>
                  </a:lnTo>
                  <a:lnTo>
                    <a:pt x="1454" y="13283"/>
                  </a:lnTo>
                  <a:lnTo>
                    <a:pt x="14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11"/>
            <p:cNvSpPr/>
            <p:nvPr/>
          </p:nvSpPr>
          <p:spPr>
            <a:xfrm>
              <a:off x="419950" y="4572450"/>
              <a:ext cx="72725" cy="332100"/>
            </a:xfrm>
            <a:custGeom>
              <a:avLst/>
              <a:gdLst/>
              <a:ahLst/>
              <a:cxnLst/>
              <a:rect l="l" t="t" r="r" b="b"/>
              <a:pathLst>
                <a:path w="2909" h="13284" extrusionOk="0">
                  <a:moveTo>
                    <a:pt x="1" y="0"/>
                  </a:moveTo>
                  <a:lnTo>
                    <a:pt x="1" y="13283"/>
                  </a:lnTo>
                  <a:lnTo>
                    <a:pt x="2908" y="13283"/>
                  </a:lnTo>
                  <a:lnTo>
                    <a:pt x="29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11"/>
            <p:cNvSpPr/>
            <p:nvPr/>
          </p:nvSpPr>
          <p:spPr>
            <a:xfrm>
              <a:off x="507050" y="4572450"/>
              <a:ext cx="18825" cy="332100"/>
            </a:xfrm>
            <a:custGeom>
              <a:avLst/>
              <a:gdLst/>
              <a:ahLst/>
              <a:cxnLst/>
              <a:rect l="l" t="t" r="r" b="b"/>
              <a:pathLst>
                <a:path w="753" h="13284" extrusionOk="0">
                  <a:moveTo>
                    <a:pt x="1" y="0"/>
                  </a:moveTo>
                  <a:lnTo>
                    <a:pt x="1" y="13283"/>
                  </a:lnTo>
                  <a:lnTo>
                    <a:pt x="752" y="13283"/>
                  </a:lnTo>
                  <a:lnTo>
                    <a:pt x="75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11"/>
            <p:cNvSpPr/>
            <p:nvPr/>
          </p:nvSpPr>
          <p:spPr>
            <a:xfrm>
              <a:off x="558425" y="4572450"/>
              <a:ext cx="61425" cy="332100"/>
            </a:xfrm>
            <a:custGeom>
              <a:avLst/>
              <a:gdLst/>
              <a:ahLst/>
              <a:cxnLst/>
              <a:rect l="l" t="t" r="r" b="b"/>
              <a:pathLst>
                <a:path w="2457" h="13284" extrusionOk="0">
                  <a:moveTo>
                    <a:pt x="1" y="0"/>
                  </a:moveTo>
                  <a:lnTo>
                    <a:pt x="1" y="13283"/>
                  </a:lnTo>
                  <a:lnTo>
                    <a:pt x="2457" y="13283"/>
                  </a:lnTo>
                  <a:lnTo>
                    <a:pt x="245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11"/>
            <p:cNvSpPr/>
            <p:nvPr/>
          </p:nvSpPr>
          <p:spPr>
            <a:xfrm>
              <a:off x="643650" y="4572450"/>
              <a:ext cx="23200" cy="332100"/>
            </a:xfrm>
            <a:custGeom>
              <a:avLst/>
              <a:gdLst/>
              <a:ahLst/>
              <a:cxnLst/>
              <a:rect l="l" t="t" r="r" b="b"/>
              <a:pathLst>
                <a:path w="928" h="13284" extrusionOk="0">
                  <a:moveTo>
                    <a:pt x="0" y="0"/>
                  </a:moveTo>
                  <a:lnTo>
                    <a:pt x="0" y="13283"/>
                  </a:lnTo>
                  <a:lnTo>
                    <a:pt x="928" y="13283"/>
                  </a:lnTo>
                  <a:lnTo>
                    <a:pt x="9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240;p11"/>
            <p:cNvSpPr/>
            <p:nvPr/>
          </p:nvSpPr>
          <p:spPr>
            <a:xfrm>
              <a:off x="725100" y="4572450"/>
              <a:ext cx="18200" cy="332100"/>
            </a:xfrm>
            <a:custGeom>
              <a:avLst/>
              <a:gdLst/>
              <a:ahLst/>
              <a:cxnLst/>
              <a:rect l="l" t="t" r="r" b="b"/>
              <a:pathLst>
                <a:path w="728" h="13284" extrusionOk="0">
                  <a:moveTo>
                    <a:pt x="0" y="0"/>
                  </a:moveTo>
                  <a:lnTo>
                    <a:pt x="0" y="13283"/>
                  </a:lnTo>
                  <a:lnTo>
                    <a:pt x="727" y="13283"/>
                  </a:lnTo>
                  <a:lnTo>
                    <a:pt x="72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11"/>
            <p:cNvSpPr/>
            <p:nvPr/>
          </p:nvSpPr>
          <p:spPr>
            <a:xfrm>
              <a:off x="757675" y="4572450"/>
              <a:ext cx="72700" cy="332100"/>
            </a:xfrm>
            <a:custGeom>
              <a:avLst/>
              <a:gdLst/>
              <a:ahLst/>
              <a:cxnLst/>
              <a:rect l="l" t="t" r="r" b="b"/>
              <a:pathLst>
                <a:path w="2908" h="13284" extrusionOk="0">
                  <a:moveTo>
                    <a:pt x="1" y="0"/>
                  </a:moveTo>
                  <a:lnTo>
                    <a:pt x="1" y="13283"/>
                  </a:lnTo>
                  <a:lnTo>
                    <a:pt x="2908" y="13283"/>
                  </a:lnTo>
                  <a:lnTo>
                    <a:pt x="29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11"/>
            <p:cNvSpPr/>
            <p:nvPr/>
          </p:nvSpPr>
          <p:spPr>
            <a:xfrm>
              <a:off x="872975" y="4572450"/>
              <a:ext cx="36350" cy="332100"/>
            </a:xfrm>
            <a:custGeom>
              <a:avLst/>
              <a:gdLst/>
              <a:ahLst/>
              <a:cxnLst/>
              <a:rect l="l" t="t" r="r" b="b"/>
              <a:pathLst>
                <a:path w="1454" h="13284" extrusionOk="0">
                  <a:moveTo>
                    <a:pt x="0" y="0"/>
                  </a:moveTo>
                  <a:lnTo>
                    <a:pt x="0" y="13283"/>
                  </a:lnTo>
                  <a:lnTo>
                    <a:pt x="1454" y="13283"/>
                  </a:lnTo>
                  <a:lnTo>
                    <a:pt x="14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11"/>
            <p:cNvSpPr/>
            <p:nvPr/>
          </p:nvSpPr>
          <p:spPr>
            <a:xfrm>
              <a:off x="931250" y="4572450"/>
              <a:ext cx="77700" cy="332100"/>
            </a:xfrm>
            <a:custGeom>
              <a:avLst/>
              <a:gdLst/>
              <a:ahLst/>
              <a:cxnLst/>
              <a:rect l="l" t="t" r="r" b="b"/>
              <a:pathLst>
                <a:path w="3108" h="13284" extrusionOk="0">
                  <a:moveTo>
                    <a:pt x="0" y="0"/>
                  </a:moveTo>
                  <a:lnTo>
                    <a:pt x="0" y="13283"/>
                  </a:lnTo>
                  <a:lnTo>
                    <a:pt x="3108" y="13283"/>
                  </a:lnTo>
                  <a:lnTo>
                    <a:pt x="31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44;p11"/>
            <p:cNvSpPr/>
            <p:nvPr/>
          </p:nvSpPr>
          <p:spPr>
            <a:xfrm>
              <a:off x="1030225" y="4572450"/>
              <a:ext cx="37000" cy="332100"/>
            </a:xfrm>
            <a:custGeom>
              <a:avLst/>
              <a:gdLst/>
              <a:ahLst/>
              <a:cxnLst/>
              <a:rect l="l" t="t" r="r" b="b"/>
              <a:pathLst>
                <a:path w="1480" h="13284" extrusionOk="0">
                  <a:moveTo>
                    <a:pt x="1" y="0"/>
                  </a:moveTo>
                  <a:lnTo>
                    <a:pt x="1" y="13283"/>
                  </a:lnTo>
                  <a:lnTo>
                    <a:pt x="1480" y="13283"/>
                  </a:lnTo>
                  <a:lnTo>
                    <a:pt x="148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11"/>
            <p:cNvSpPr/>
            <p:nvPr/>
          </p:nvSpPr>
          <p:spPr>
            <a:xfrm>
              <a:off x="1079100" y="4572450"/>
              <a:ext cx="32000" cy="332100"/>
            </a:xfrm>
            <a:custGeom>
              <a:avLst/>
              <a:gdLst/>
              <a:ahLst/>
              <a:cxnLst/>
              <a:rect l="l" t="t" r="r" b="b"/>
              <a:pathLst>
                <a:path w="1280" h="13284" extrusionOk="0">
                  <a:moveTo>
                    <a:pt x="1" y="0"/>
                  </a:moveTo>
                  <a:lnTo>
                    <a:pt x="1" y="13283"/>
                  </a:lnTo>
                  <a:lnTo>
                    <a:pt x="1279" y="13283"/>
                  </a:lnTo>
                  <a:lnTo>
                    <a:pt x="127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11"/>
            <p:cNvSpPr/>
            <p:nvPr/>
          </p:nvSpPr>
          <p:spPr>
            <a:xfrm>
              <a:off x="1133625" y="4572450"/>
              <a:ext cx="36975" cy="332100"/>
            </a:xfrm>
            <a:custGeom>
              <a:avLst/>
              <a:gdLst/>
              <a:ahLst/>
              <a:cxnLst/>
              <a:rect l="l" t="t" r="r" b="b"/>
              <a:pathLst>
                <a:path w="1479" h="13284" extrusionOk="0">
                  <a:moveTo>
                    <a:pt x="0" y="0"/>
                  </a:moveTo>
                  <a:lnTo>
                    <a:pt x="0" y="13283"/>
                  </a:lnTo>
                  <a:lnTo>
                    <a:pt x="1479" y="13283"/>
                  </a:lnTo>
                  <a:lnTo>
                    <a:pt x="147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11"/>
            <p:cNvSpPr/>
            <p:nvPr/>
          </p:nvSpPr>
          <p:spPr>
            <a:xfrm>
              <a:off x="1192525" y="4572450"/>
              <a:ext cx="73325" cy="332100"/>
            </a:xfrm>
            <a:custGeom>
              <a:avLst/>
              <a:gdLst/>
              <a:ahLst/>
              <a:cxnLst/>
              <a:rect l="l" t="t" r="r" b="b"/>
              <a:pathLst>
                <a:path w="2933" h="13284" extrusionOk="0">
                  <a:moveTo>
                    <a:pt x="0" y="0"/>
                  </a:moveTo>
                  <a:lnTo>
                    <a:pt x="0" y="13283"/>
                  </a:lnTo>
                  <a:lnTo>
                    <a:pt x="2933" y="13283"/>
                  </a:lnTo>
                  <a:lnTo>
                    <a:pt x="29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11"/>
            <p:cNvSpPr/>
            <p:nvPr/>
          </p:nvSpPr>
          <p:spPr>
            <a:xfrm>
              <a:off x="1280225" y="4572450"/>
              <a:ext cx="18200" cy="332100"/>
            </a:xfrm>
            <a:custGeom>
              <a:avLst/>
              <a:gdLst/>
              <a:ahLst/>
              <a:cxnLst/>
              <a:rect l="l" t="t" r="r" b="b"/>
              <a:pathLst>
                <a:path w="728" h="13284" extrusionOk="0">
                  <a:moveTo>
                    <a:pt x="1" y="0"/>
                  </a:moveTo>
                  <a:lnTo>
                    <a:pt x="1" y="13283"/>
                  </a:lnTo>
                  <a:lnTo>
                    <a:pt x="728" y="13283"/>
                  </a:lnTo>
                  <a:lnTo>
                    <a:pt x="7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11"/>
            <p:cNvSpPr/>
            <p:nvPr/>
          </p:nvSpPr>
          <p:spPr>
            <a:xfrm>
              <a:off x="1331625" y="4572450"/>
              <a:ext cx="61425" cy="332100"/>
            </a:xfrm>
            <a:custGeom>
              <a:avLst/>
              <a:gdLst/>
              <a:ahLst/>
              <a:cxnLst/>
              <a:rect l="l" t="t" r="r" b="b"/>
              <a:pathLst>
                <a:path w="2457" h="13284" extrusionOk="0">
                  <a:moveTo>
                    <a:pt x="0" y="0"/>
                  </a:moveTo>
                  <a:lnTo>
                    <a:pt x="0" y="13283"/>
                  </a:lnTo>
                  <a:lnTo>
                    <a:pt x="2456" y="13283"/>
                  </a:lnTo>
                  <a:lnTo>
                    <a:pt x="245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p11"/>
            <p:cNvSpPr/>
            <p:nvPr/>
          </p:nvSpPr>
          <p:spPr>
            <a:xfrm>
              <a:off x="1422475" y="4572450"/>
              <a:ext cx="41375" cy="332100"/>
            </a:xfrm>
            <a:custGeom>
              <a:avLst/>
              <a:gdLst/>
              <a:ahLst/>
              <a:cxnLst/>
              <a:rect l="l" t="t" r="r" b="b"/>
              <a:pathLst>
                <a:path w="1655" h="13284" extrusionOk="0">
                  <a:moveTo>
                    <a:pt x="0" y="0"/>
                  </a:moveTo>
                  <a:lnTo>
                    <a:pt x="0" y="13283"/>
                  </a:lnTo>
                  <a:lnTo>
                    <a:pt x="1654" y="13283"/>
                  </a:lnTo>
                  <a:lnTo>
                    <a:pt x="16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11"/>
            <p:cNvSpPr/>
            <p:nvPr/>
          </p:nvSpPr>
          <p:spPr>
            <a:xfrm>
              <a:off x="1497650" y="4572450"/>
              <a:ext cx="18200" cy="332100"/>
            </a:xfrm>
            <a:custGeom>
              <a:avLst/>
              <a:gdLst/>
              <a:ahLst/>
              <a:cxnLst/>
              <a:rect l="l" t="t" r="r" b="b"/>
              <a:pathLst>
                <a:path w="728" h="13284" extrusionOk="0">
                  <a:moveTo>
                    <a:pt x="1" y="0"/>
                  </a:moveTo>
                  <a:lnTo>
                    <a:pt x="1" y="13283"/>
                  </a:lnTo>
                  <a:lnTo>
                    <a:pt x="728" y="13283"/>
                  </a:lnTo>
                  <a:lnTo>
                    <a:pt x="7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11"/>
            <p:cNvSpPr/>
            <p:nvPr/>
          </p:nvSpPr>
          <p:spPr>
            <a:xfrm>
              <a:off x="1511450" y="4572450"/>
              <a:ext cx="92125" cy="332100"/>
            </a:xfrm>
            <a:custGeom>
              <a:avLst/>
              <a:gdLst/>
              <a:ahLst/>
              <a:cxnLst/>
              <a:rect l="l" t="t" r="r" b="b"/>
              <a:pathLst>
                <a:path w="3685" h="13284" extrusionOk="0">
                  <a:moveTo>
                    <a:pt x="0" y="0"/>
                  </a:moveTo>
                  <a:lnTo>
                    <a:pt x="0" y="13283"/>
                  </a:lnTo>
                  <a:lnTo>
                    <a:pt x="3684" y="13283"/>
                  </a:lnTo>
                  <a:lnTo>
                    <a:pt x="368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11"/>
            <p:cNvSpPr/>
            <p:nvPr/>
          </p:nvSpPr>
          <p:spPr>
            <a:xfrm>
              <a:off x="1660575" y="4572450"/>
              <a:ext cx="7525" cy="332100"/>
            </a:xfrm>
            <a:custGeom>
              <a:avLst/>
              <a:gdLst/>
              <a:ahLst/>
              <a:cxnLst/>
              <a:rect l="l" t="t" r="r" b="b"/>
              <a:pathLst>
                <a:path w="301" h="13284" extrusionOk="0">
                  <a:moveTo>
                    <a:pt x="0" y="0"/>
                  </a:moveTo>
                  <a:lnTo>
                    <a:pt x="0" y="13283"/>
                  </a:lnTo>
                  <a:lnTo>
                    <a:pt x="301" y="13283"/>
                  </a:lnTo>
                  <a:lnTo>
                    <a:pt x="30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254;p11"/>
            <p:cNvSpPr/>
            <p:nvPr/>
          </p:nvSpPr>
          <p:spPr>
            <a:xfrm>
              <a:off x="1620475" y="4572450"/>
              <a:ext cx="16925" cy="332100"/>
            </a:xfrm>
            <a:custGeom>
              <a:avLst/>
              <a:gdLst/>
              <a:ahLst/>
              <a:cxnLst/>
              <a:rect l="l" t="t" r="r" b="b"/>
              <a:pathLst>
                <a:path w="677" h="13284" extrusionOk="0">
                  <a:moveTo>
                    <a:pt x="0" y="0"/>
                  </a:moveTo>
                  <a:lnTo>
                    <a:pt x="0" y="13283"/>
                  </a:lnTo>
                  <a:lnTo>
                    <a:pt x="677" y="13283"/>
                  </a:lnTo>
                  <a:lnTo>
                    <a:pt x="67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55" name="Google Shape;255;p11"/>
          <p:cNvSpPr/>
          <p:nvPr/>
        </p:nvSpPr>
        <p:spPr>
          <a:xfrm>
            <a:off x="8010950" y="2430850"/>
            <a:ext cx="610500" cy="299400"/>
          </a:xfrm>
          <a:prstGeom prst="rightArrow">
            <a:avLst>
              <a:gd name="adj1" fmla="val 50000"/>
              <a:gd name="adj2" fmla="val 137984"/>
            </a:avLst>
          </a:prstGeom>
          <a:solidFill>
            <a:schemeClr val="dk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56" name="Google Shape;256;p11"/>
          <p:cNvGrpSpPr/>
          <p:nvPr/>
        </p:nvGrpSpPr>
        <p:grpSpPr>
          <a:xfrm>
            <a:off x="7313359" y="4591995"/>
            <a:ext cx="832289" cy="202913"/>
            <a:chOff x="305925" y="4572450"/>
            <a:chExt cx="1362175" cy="332100"/>
          </a:xfrm>
        </p:grpSpPr>
        <p:sp>
          <p:nvSpPr>
            <p:cNvPr id="257" name="Google Shape;257;p11"/>
            <p:cNvSpPr/>
            <p:nvPr/>
          </p:nvSpPr>
          <p:spPr>
            <a:xfrm>
              <a:off x="305925" y="4572450"/>
              <a:ext cx="32600" cy="332100"/>
            </a:xfrm>
            <a:custGeom>
              <a:avLst/>
              <a:gdLst/>
              <a:ahLst/>
              <a:cxnLst/>
              <a:rect l="l" t="t" r="r" b="b"/>
              <a:pathLst>
                <a:path w="1304" h="13284" extrusionOk="0">
                  <a:moveTo>
                    <a:pt x="0" y="0"/>
                  </a:moveTo>
                  <a:lnTo>
                    <a:pt x="0" y="13283"/>
                  </a:lnTo>
                  <a:lnTo>
                    <a:pt x="1304" y="13283"/>
                  </a:lnTo>
                  <a:lnTo>
                    <a:pt x="130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p11"/>
            <p:cNvSpPr/>
            <p:nvPr/>
          </p:nvSpPr>
          <p:spPr>
            <a:xfrm>
              <a:off x="377975" y="4572450"/>
              <a:ext cx="36375" cy="332100"/>
            </a:xfrm>
            <a:custGeom>
              <a:avLst/>
              <a:gdLst/>
              <a:ahLst/>
              <a:cxnLst/>
              <a:rect l="l" t="t" r="r" b="b"/>
              <a:pathLst>
                <a:path w="1455" h="13284" extrusionOk="0">
                  <a:moveTo>
                    <a:pt x="1" y="0"/>
                  </a:moveTo>
                  <a:lnTo>
                    <a:pt x="1" y="13283"/>
                  </a:lnTo>
                  <a:lnTo>
                    <a:pt x="1454" y="13283"/>
                  </a:lnTo>
                  <a:lnTo>
                    <a:pt x="14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p11"/>
            <p:cNvSpPr/>
            <p:nvPr/>
          </p:nvSpPr>
          <p:spPr>
            <a:xfrm>
              <a:off x="419950" y="4572450"/>
              <a:ext cx="72725" cy="332100"/>
            </a:xfrm>
            <a:custGeom>
              <a:avLst/>
              <a:gdLst/>
              <a:ahLst/>
              <a:cxnLst/>
              <a:rect l="l" t="t" r="r" b="b"/>
              <a:pathLst>
                <a:path w="2909" h="13284" extrusionOk="0">
                  <a:moveTo>
                    <a:pt x="1" y="0"/>
                  </a:moveTo>
                  <a:lnTo>
                    <a:pt x="1" y="13283"/>
                  </a:lnTo>
                  <a:lnTo>
                    <a:pt x="2908" y="13283"/>
                  </a:lnTo>
                  <a:lnTo>
                    <a:pt x="29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p11"/>
            <p:cNvSpPr/>
            <p:nvPr/>
          </p:nvSpPr>
          <p:spPr>
            <a:xfrm>
              <a:off x="507050" y="4572450"/>
              <a:ext cx="18825" cy="332100"/>
            </a:xfrm>
            <a:custGeom>
              <a:avLst/>
              <a:gdLst/>
              <a:ahLst/>
              <a:cxnLst/>
              <a:rect l="l" t="t" r="r" b="b"/>
              <a:pathLst>
                <a:path w="753" h="13284" extrusionOk="0">
                  <a:moveTo>
                    <a:pt x="1" y="0"/>
                  </a:moveTo>
                  <a:lnTo>
                    <a:pt x="1" y="13283"/>
                  </a:lnTo>
                  <a:lnTo>
                    <a:pt x="752" y="13283"/>
                  </a:lnTo>
                  <a:lnTo>
                    <a:pt x="75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11"/>
            <p:cNvSpPr/>
            <p:nvPr/>
          </p:nvSpPr>
          <p:spPr>
            <a:xfrm>
              <a:off x="558425" y="4572450"/>
              <a:ext cx="61425" cy="332100"/>
            </a:xfrm>
            <a:custGeom>
              <a:avLst/>
              <a:gdLst/>
              <a:ahLst/>
              <a:cxnLst/>
              <a:rect l="l" t="t" r="r" b="b"/>
              <a:pathLst>
                <a:path w="2457" h="13284" extrusionOk="0">
                  <a:moveTo>
                    <a:pt x="1" y="0"/>
                  </a:moveTo>
                  <a:lnTo>
                    <a:pt x="1" y="13283"/>
                  </a:lnTo>
                  <a:lnTo>
                    <a:pt x="2457" y="13283"/>
                  </a:lnTo>
                  <a:lnTo>
                    <a:pt x="245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11"/>
            <p:cNvSpPr/>
            <p:nvPr/>
          </p:nvSpPr>
          <p:spPr>
            <a:xfrm>
              <a:off x="643650" y="4572450"/>
              <a:ext cx="23200" cy="332100"/>
            </a:xfrm>
            <a:custGeom>
              <a:avLst/>
              <a:gdLst/>
              <a:ahLst/>
              <a:cxnLst/>
              <a:rect l="l" t="t" r="r" b="b"/>
              <a:pathLst>
                <a:path w="928" h="13284" extrusionOk="0">
                  <a:moveTo>
                    <a:pt x="0" y="0"/>
                  </a:moveTo>
                  <a:lnTo>
                    <a:pt x="0" y="13283"/>
                  </a:lnTo>
                  <a:lnTo>
                    <a:pt x="928" y="13283"/>
                  </a:lnTo>
                  <a:lnTo>
                    <a:pt x="9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p11"/>
            <p:cNvSpPr/>
            <p:nvPr/>
          </p:nvSpPr>
          <p:spPr>
            <a:xfrm>
              <a:off x="725100" y="4572450"/>
              <a:ext cx="18200" cy="332100"/>
            </a:xfrm>
            <a:custGeom>
              <a:avLst/>
              <a:gdLst/>
              <a:ahLst/>
              <a:cxnLst/>
              <a:rect l="l" t="t" r="r" b="b"/>
              <a:pathLst>
                <a:path w="728" h="13284" extrusionOk="0">
                  <a:moveTo>
                    <a:pt x="0" y="0"/>
                  </a:moveTo>
                  <a:lnTo>
                    <a:pt x="0" y="13283"/>
                  </a:lnTo>
                  <a:lnTo>
                    <a:pt x="727" y="13283"/>
                  </a:lnTo>
                  <a:lnTo>
                    <a:pt x="72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264;p11"/>
            <p:cNvSpPr/>
            <p:nvPr/>
          </p:nvSpPr>
          <p:spPr>
            <a:xfrm>
              <a:off x="757675" y="4572450"/>
              <a:ext cx="72700" cy="332100"/>
            </a:xfrm>
            <a:custGeom>
              <a:avLst/>
              <a:gdLst/>
              <a:ahLst/>
              <a:cxnLst/>
              <a:rect l="l" t="t" r="r" b="b"/>
              <a:pathLst>
                <a:path w="2908" h="13284" extrusionOk="0">
                  <a:moveTo>
                    <a:pt x="1" y="0"/>
                  </a:moveTo>
                  <a:lnTo>
                    <a:pt x="1" y="13283"/>
                  </a:lnTo>
                  <a:lnTo>
                    <a:pt x="2908" y="13283"/>
                  </a:lnTo>
                  <a:lnTo>
                    <a:pt x="29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p11"/>
            <p:cNvSpPr/>
            <p:nvPr/>
          </p:nvSpPr>
          <p:spPr>
            <a:xfrm>
              <a:off x="872975" y="4572450"/>
              <a:ext cx="36350" cy="332100"/>
            </a:xfrm>
            <a:custGeom>
              <a:avLst/>
              <a:gdLst/>
              <a:ahLst/>
              <a:cxnLst/>
              <a:rect l="l" t="t" r="r" b="b"/>
              <a:pathLst>
                <a:path w="1454" h="13284" extrusionOk="0">
                  <a:moveTo>
                    <a:pt x="0" y="0"/>
                  </a:moveTo>
                  <a:lnTo>
                    <a:pt x="0" y="13283"/>
                  </a:lnTo>
                  <a:lnTo>
                    <a:pt x="1454" y="13283"/>
                  </a:lnTo>
                  <a:lnTo>
                    <a:pt x="14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11"/>
            <p:cNvSpPr/>
            <p:nvPr/>
          </p:nvSpPr>
          <p:spPr>
            <a:xfrm>
              <a:off x="931250" y="4572450"/>
              <a:ext cx="77700" cy="332100"/>
            </a:xfrm>
            <a:custGeom>
              <a:avLst/>
              <a:gdLst/>
              <a:ahLst/>
              <a:cxnLst/>
              <a:rect l="l" t="t" r="r" b="b"/>
              <a:pathLst>
                <a:path w="3108" h="13284" extrusionOk="0">
                  <a:moveTo>
                    <a:pt x="0" y="0"/>
                  </a:moveTo>
                  <a:lnTo>
                    <a:pt x="0" y="13283"/>
                  </a:lnTo>
                  <a:lnTo>
                    <a:pt x="3108" y="13283"/>
                  </a:lnTo>
                  <a:lnTo>
                    <a:pt x="31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11"/>
            <p:cNvSpPr/>
            <p:nvPr/>
          </p:nvSpPr>
          <p:spPr>
            <a:xfrm>
              <a:off x="1030225" y="4572450"/>
              <a:ext cx="37000" cy="332100"/>
            </a:xfrm>
            <a:custGeom>
              <a:avLst/>
              <a:gdLst/>
              <a:ahLst/>
              <a:cxnLst/>
              <a:rect l="l" t="t" r="r" b="b"/>
              <a:pathLst>
                <a:path w="1480" h="13284" extrusionOk="0">
                  <a:moveTo>
                    <a:pt x="1" y="0"/>
                  </a:moveTo>
                  <a:lnTo>
                    <a:pt x="1" y="13283"/>
                  </a:lnTo>
                  <a:lnTo>
                    <a:pt x="1480" y="13283"/>
                  </a:lnTo>
                  <a:lnTo>
                    <a:pt x="148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11"/>
            <p:cNvSpPr/>
            <p:nvPr/>
          </p:nvSpPr>
          <p:spPr>
            <a:xfrm>
              <a:off x="1079100" y="4572450"/>
              <a:ext cx="32000" cy="332100"/>
            </a:xfrm>
            <a:custGeom>
              <a:avLst/>
              <a:gdLst/>
              <a:ahLst/>
              <a:cxnLst/>
              <a:rect l="l" t="t" r="r" b="b"/>
              <a:pathLst>
                <a:path w="1280" h="13284" extrusionOk="0">
                  <a:moveTo>
                    <a:pt x="1" y="0"/>
                  </a:moveTo>
                  <a:lnTo>
                    <a:pt x="1" y="13283"/>
                  </a:lnTo>
                  <a:lnTo>
                    <a:pt x="1279" y="13283"/>
                  </a:lnTo>
                  <a:lnTo>
                    <a:pt x="127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11"/>
            <p:cNvSpPr/>
            <p:nvPr/>
          </p:nvSpPr>
          <p:spPr>
            <a:xfrm>
              <a:off x="1133625" y="4572450"/>
              <a:ext cx="36975" cy="332100"/>
            </a:xfrm>
            <a:custGeom>
              <a:avLst/>
              <a:gdLst/>
              <a:ahLst/>
              <a:cxnLst/>
              <a:rect l="l" t="t" r="r" b="b"/>
              <a:pathLst>
                <a:path w="1479" h="13284" extrusionOk="0">
                  <a:moveTo>
                    <a:pt x="0" y="0"/>
                  </a:moveTo>
                  <a:lnTo>
                    <a:pt x="0" y="13283"/>
                  </a:lnTo>
                  <a:lnTo>
                    <a:pt x="1479" y="13283"/>
                  </a:lnTo>
                  <a:lnTo>
                    <a:pt x="147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11"/>
            <p:cNvSpPr/>
            <p:nvPr/>
          </p:nvSpPr>
          <p:spPr>
            <a:xfrm>
              <a:off x="1192525" y="4572450"/>
              <a:ext cx="73325" cy="332100"/>
            </a:xfrm>
            <a:custGeom>
              <a:avLst/>
              <a:gdLst/>
              <a:ahLst/>
              <a:cxnLst/>
              <a:rect l="l" t="t" r="r" b="b"/>
              <a:pathLst>
                <a:path w="2933" h="13284" extrusionOk="0">
                  <a:moveTo>
                    <a:pt x="0" y="0"/>
                  </a:moveTo>
                  <a:lnTo>
                    <a:pt x="0" y="13283"/>
                  </a:lnTo>
                  <a:lnTo>
                    <a:pt x="2933" y="13283"/>
                  </a:lnTo>
                  <a:lnTo>
                    <a:pt x="29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p11"/>
            <p:cNvSpPr/>
            <p:nvPr/>
          </p:nvSpPr>
          <p:spPr>
            <a:xfrm>
              <a:off x="1280225" y="4572450"/>
              <a:ext cx="18200" cy="332100"/>
            </a:xfrm>
            <a:custGeom>
              <a:avLst/>
              <a:gdLst/>
              <a:ahLst/>
              <a:cxnLst/>
              <a:rect l="l" t="t" r="r" b="b"/>
              <a:pathLst>
                <a:path w="728" h="13284" extrusionOk="0">
                  <a:moveTo>
                    <a:pt x="1" y="0"/>
                  </a:moveTo>
                  <a:lnTo>
                    <a:pt x="1" y="13283"/>
                  </a:lnTo>
                  <a:lnTo>
                    <a:pt x="728" y="13283"/>
                  </a:lnTo>
                  <a:lnTo>
                    <a:pt x="7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p11"/>
            <p:cNvSpPr/>
            <p:nvPr/>
          </p:nvSpPr>
          <p:spPr>
            <a:xfrm>
              <a:off x="1331625" y="4572450"/>
              <a:ext cx="61425" cy="332100"/>
            </a:xfrm>
            <a:custGeom>
              <a:avLst/>
              <a:gdLst/>
              <a:ahLst/>
              <a:cxnLst/>
              <a:rect l="l" t="t" r="r" b="b"/>
              <a:pathLst>
                <a:path w="2457" h="13284" extrusionOk="0">
                  <a:moveTo>
                    <a:pt x="0" y="0"/>
                  </a:moveTo>
                  <a:lnTo>
                    <a:pt x="0" y="13283"/>
                  </a:lnTo>
                  <a:lnTo>
                    <a:pt x="2456" y="13283"/>
                  </a:lnTo>
                  <a:lnTo>
                    <a:pt x="245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11"/>
            <p:cNvSpPr/>
            <p:nvPr/>
          </p:nvSpPr>
          <p:spPr>
            <a:xfrm>
              <a:off x="1422475" y="4572450"/>
              <a:ext cx="41375" cy="332100"/>
            </a:xfrm>
            <a:custGeom>
              <a:avLst/>
              <a:gdLst/>
              <a:ahLst/>
              <a:cxnLst/>
              <a:rect l="l" t="t" r="r" b="b"/>
              <a:pathLst>
                <a:path w="1655" h="13284" extrusionOk="0">
                  <a:moveTo>
                    <a:pt x="0" y="0"/>
                  </a:moveTo>
                  <a:lnTo>
                    <a:pt x="0" y="13283"/>
                  </a:lnTo>
                  <a:lnTo>
                    <a:pt x="1654" y="13283"/>
                  </a:lnTo>
                  <a:lnTo>
                    <a:pt x="16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274;p11"/>
            <p:cNvSpPr/>
            <p:nvPr/>
          </p:nvSpPr>
          <p:spPr>
            <a:xfrm>
              <a:off x="1497650" y="4572450"/>
              <a:ext cx="18200" cy="332100"/>
            </a:xfrm>
            <a:custGeom>
              <a:avLst/>
              <a:gdLst/>
              <a:ahLst/>
              <a:cxnLst/>
              <a:rect l="l" t="t" r="r" b="b"/>
              <a:pathLst>
                <a:path w="728" h="13284" extrusionOk="0">
                  <a:moveTo>
                    <a:pt x="1" y="0"/>
                  </a:moveTo>
                  <a:lnTo>
                    <a:pt x="1" y="13283"/>
                  </a:lnTo>
                  <a:lnTo>
                    <a:pt x="728" y="13283"/>
                  </a:lnTo>
                  <a:lnTo>
                    <a:pt x="7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11"/>
            <p:cNvSpPr/>
            <p:nvPr/>
          </p:nvSpPr>
          <p:spPr>
            <a:xfrm>
              <a:off x="1511450" y="4572450"/>
              <a:ext cx="92125" cy="332100"/>
            </a:xfrm>
            <a:custGeom>
              <a:avLst/>
              <a:gdLst/>
              <a:ahLst/>
              <a:cxnLst/>
              <a:rect l="l" t="t" r="r" b="b"/>
              <a:pathLst>
                <a:path w="3685" h="13284" extrusionOk="0">
                  <a:moveTo>
                    <a:pt x="0" y="0"/>
                  </a:moveTo>
                  <a:lnTo>
                    <a:pt x="0" y="13283"/>
                  </a:lnTo>
                  <a:lnTo>
                    <a:pt x="3684" y="13283"/>
                  </a:lnTo>
                  <a:lnTo>
                    <a:pt x="368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276;p11"/>
            <p:cNvSpPr/>
            <p:nvPr/>
          </p:nvSpPr>
          <p:spPr>
            <a:xfrm>
              <a:off x="1660575" y="4572450"/>
              <a:ext cx="7525" cy="332100"/>
            </a:xfrm>
            <a:custGeom>
              <a:avLst/>
              <a:gdLst/>
              <a:ahLst/>
              <a:cxnLst/>
              <a:rect l="l" t="t" r="r" b="b"/>
              <a:pathLst>
                <a:path w="301" h="13284" extrusionOk="0">
                  <a:moveTo>
                    <a:pt x="0" y="0"/>
                  </a:moveTo>
                  <a:lnTo>
                    <a:pt x="0" y="13283"/>
                  </a:lnTo>
                  <a:lnTo>
                    <a:pt x="301" y="13283"/>
                  </a:lnTo>
                  <a:lnTo>
                    <a:pt x="30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277;p11"/>
            <p:cNvSpPr/>
            <p:nvPr/>
          </p:nvSpPr>
          <p:spPr>
            <a:xfrm>
              <a:off x="1620475" y="4572450"/>
              <a:ext cx="16925" cy="332100"/>
            </a:xfrm>
            <a:custGeom>
              <a:avLst/>
              <a:gdLst/>
              <a:ahLst/>
              <a:cxnLst/>
              <a:rect l="l" t="t" r="r" b="b"/>
              <a:pathLst>
                <a:path w="677" h="13284" extrusionOk="0">
                  <a:moveTo>
                    <a:pt x="0" y="0"/>
                  </a:moveTo>
                  <a:lnTo>
                    <a:pt x="0" y="13283"/>
                  </a:lnTo>
                  <a:lnTo>
                    <a:pt x="677" y="13283"/>
                  </a:lnTo>
                  <a:lnTo>
                    <a:pt x="67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78" name="Google Shape;278;p11"/>
          <p:cNvSpPr/>
          <p:nvPr/>
        </p:nvSpPr>
        <p:spPr>
          <a:xfrm>
            <a:off x="8071200" y="782050"/>
            <a:ext cx="359700" cy="340800"/>
          </a:xfrm>
          <a:prstGeom prst="roundRect">
            <a:avLst>
              <a:gd name="adj" fmla="val 31998"/>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279;p11"/>
          <p:cNvSpPr/>
          <p:nvPr/>
        </p:nvSpPr>
        <p:spPr>
          <a:xfrm flipH="1">
            <a:off x="917047" y="453300"/>
            <a:ext cx="172200" cy="172200"/>
          </a:xfrm>
          <a:prstGeom prst="ellipse">
            <a:avLst/>
          </a:prstGeom>
          <a:solidFill>
            <a:schemeClr val="dk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11"/>
          <p:cNvSpPr txBox="1">
            <a:spLocks noGrp="1"/>
          </p:cNvSpPr>
          <p:nvPr>
            <p:ph type="title" hasCustomPrompt="1"/>
          </p:nvPr>
        </p:nvSpPr>
        <p:spPr>
          <a:xfrm>
            <a:off x="1711963" y="1668650"/>
            <a:ext cx="6085200" cy="1309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9600"/>
              <a:buNone/>
              <a:defRPr sz="7700"/>
            </a:lvl1pPr>
            <a:lvl2pPr lvl="1" algn="ctr" rtl="0">
              <a:spcBef>
                <a:spcPts val="0"/>
              </a:spcBef>
              <a:spcAft>
                <a:spcPts val="0"/>
              </a:spcAft>
              <a:buSzPts val="9600"/>
              <a:buNone/>
              <a:defRPr sz="9600"/>
            </a:lvl2pPr>
            <a:lvl3pPr lvl="2" algn="ctr" rtl="0">
              <a:spcBef>
                <a:spcPts val="0"/>
              </a:spcBef>
              <a:spcAft>
                <a:spcPts val="0"/>
              </a:spcAft>
              <a:buSzPts val="9600"/>
              <a:buNone/>
              <a:defRPr sz="9600"/>
            </a:lvl3pPr>
            <a:lvl4pPr lvl="3" algn="ctr" rtl="0">
              <a:spcBef>
                <a:spcPts val="0"/>
              </a:spcBef>
              <a:spcAft>
                <a:spcPts val="0"/>
              </a:spcAft>
              <a:buSzPts val="9600"/>
              <a:buNone/>
              <a:defRPr sz="9600"/>
            </a:lvl4pPr>
            <a:lvl5pPr lvl="4" algn="ctr" rtl="0">
              <a:spcBef>
                <a:spcPts val="0"/>
              </a:spcBef>
              <a:spcAft>
                <a:spcPts val="0"/>
              </a:spcAft>
              <a:buSzPts val="9600"/>
              <a:buNone/>
              <a:defRPr sz="9600"/>
            </a:lvl5pPr>
            <a:lvl6pPr lvl="5" algn="ctr" rtl="0">
              <a:spcBef>
                <a:spcPts val="0"/>
              </a:spcBef>
              <a:spcAft>
                <a:spcPts val="0"/>
              </a:spcAft>
              <a:buSzPts val="9600"/>
              <a:buNone/>
              <a:defRPr sz="9600"/>
            </a:lvl6pPr>
            <a:lvl7pPr lvl="6" algn="ctr" rtl="0">
              <a:spcBef>
                <a:spcPts val="0"/>
              </a:spcBef>
              <a:spcAft>
                <a:spcPts val="0"/>
              </a:spcAft>
              <a:buSzPts val="9600"/>
              <a:buNone/>
              <a:defRPr sz="9600"/>
            </a:lvl7pPr>
            <a:lvl8pPr lvl="7" algn="ctr" rtl="0">
              <a:spcBef>
                <a:spcPts val="0"/>
              </a:spcBef>
              <a:spcAft>
                <a:spcPts val="0"/>
              </a:spcAft>
              <a:buSzPts val="9600"/>
              <a:buNone/>
              <a:defRPr sz="9600"/>
            </a:lvl8pPr>
            <a:lvl9pPr lvl="8" algn="ctr" rtl="0">
              <a:spcBef>
                <a:spcPts val="0"/>
              </a:spcBef>
              <a:spcAft>
                <a:spcPts val="0"/>
              </a:spcAft>
              <a:buSzPts val="9600"/>
              <a:buNone/>
              <a:defRPr sz="9600"/>
            </a:lvl9pPr>
          </a:lstStyle>
          <a:p>
            <a:r>
              <a:t>xx%</a:t>
            </a:r>
          </a:p>
        </p:txBody>
      </p:sp>
      <p:sp>
        <p:nvSpPr>
          <p:cNvPr id="281" name="Google Shape;281;p11"/>
          <p:cNvSpPr txBox="1">
            <a:spLocks noGrp="1"/>
          </p:cNvSpPr>
          <p:nvPr>
            <p:ph type="subTitle" idx="1"/>
          </p:nvPr>
        </p:nvSpPr>
        <p:spPr>
          <a:xfrm>
            <a:off x="1711963" y="2977750"/>
            <a:ext cx="6085200" cy="4971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sz="1600"/>
            </a:lvl1pPr>
            <a:lvl2pPr lvl="1" algn="ctr" rtl="0">
              <a:lnSpc>
                <a:spcPct val="100000"/>
              </a:lnSpc>
              <a:spcBef>
                <a:spcPts val="0"/>
              </a:spcBef>
              <a:spcAft>
                <a:spcPts val="0"/>
              </a:spcAft>
              <a:buSzPts val="1600"/>
              <a:buNone/>
              <a:defRPr sz="1600"/>
            </a:lvl2pPr>
            <a:lvl3pPr lvl="2" algn="ctr" rtl="0">
              <a:lnSpc>
                <a:spcPct val="100000"/>
              </a:lnSpc>
              <a:spcBef>
                <a:spcPts val="1600"/>
              </a:spcBef>
              <a:spcAft>
                <a:spcPts val="0"/>
              </a:spcAft>
              <a:buSzPts val="1600"/>
              <a:buNone/>
              <a:defRPr sz="1600"/>
            </a:lvl3pPr>
            <a:lvl4pPr lvl="3" algn="ctr" rtl="0">
              <a:lnSpc>
                <a:spcPct val="100000"/>
              </a:lnSpc>
              <a:spcBef>
                <a:spcPts val="1600"/>
              </a:spcBef>
              <a:spcAft>
                <a:spcPts val="0"/>
              </a:spcAft>
              <a:buSzPts val="1600"/>
              <a:buNone/>
              <a:defRPr sz="1600"/>
            </a:lvl4pPr>
            <a:lvl5pPr lvl="4" algn="ctr" rtl="0">
              <a:lnSpc>
                <a:spcPct val="100000"/>
              </a:lnSpc>
              <a:spcBef>
                <a:spcPts val="1600"/>
              </a:spcBef>
              <a:spcAft>
                <a:spcPts val="0"/>
              </a:spcAft>
              <a:buSzPts val="1600"/>
              <a:buNone/>
              <a:defRPr sz="1600"/>
            </a:lvl5pPr>
            <a:lvl6pPr lvl="5" algn="ctr" rtl="0">
              <a:lnSpc>
                <a:spcPct val="100000"/>
              </a:lnSpc>
              <a:spcBef>
                <a:spcPts val="1600"/>
              </a:spcBef>
              <a:spcAft>
                <a:spcPts val="0"/>
              </a:spcAft>
              <a:buSzPts val="1600"/>
              <a:buNone/>
              <a:defRPr sz="1600"/>
            </a:lvl6pPr>
            <a:lvl7pPr lvl="6" algn="ctr" rtl="0">
              <a:lnSpc>
                <a:spcPct val="100000"/>
              </a:lnSpc>
              <a:spcBef>
                <a:spcPts val="1600"/>
              </a:spcBef>
              <a:spcAft>
                <a:spcPts val="0"/>
              </a:spcAft>
              <a:buSzPts val="1600"/>
              <a:buNone/>
              <a:defRPr sz="1600"/>
            </a:lvl7pPr>
            <a:lvl8pPr lvl="7" algn="ctr" rtl="0">
              <a:lnSpc>
                <a:spcPct val="100000"/>
              </a:lnSpc>
              <a:spcBef>
                <a:spcPts val="1600"/>
              </a:spcBef>
              <a:spcAft>
                <a:spcPts val="0"/>
              </a:spcAft>
              <a:buSzPts val="1600"/>
              <a:buNone/>
              <a:defRPr sz="1600"/>
            </a:lvl8pPr>
            <a:lvl9pPr lvl="8" algn="ctr" rtl="0">
              <a:lnSpc>
                <a:spcPct val="100000"/>
              </a:lnSpc>
              <a:spcBef>
                <a:spcPts val="1600"/>
              </a:spcBef>
              <a:spcAft>
                <a:spcPts val="1600"/>
              </a:spcAft>
              <a:buSzPts val="1600"/>
              <a:buNone/>
              <a:defRPr sz="1600"/>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282"/>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able of contents">
  <p:cSld name="BLANK_1_1_1_1_1_1">
    <p:spTree>
      <p:nvGrpSpPr>
        <p:cNvPr id="1" name="Shape 283"/>
        <p:cNvGrpSpPr/>
        <p:nvPr/>
      </p:nvGrpSpPr>
      <p:grpSpPr>
        <a:xfrm>
          <a:off x="0" y="0"/>
          <a:ext cx="0" cy="0"/>
          <a:chOff x="0" y="0"/>
          <a:chExt cx="0" cy="0"/>
        </a:xfrm>
      </p:grpSpPr>
      <p:sp>
        <p:nvSpPr>
          <p:cNvPr id="284" name="Google Shape;284;p13"/>
          <p:cNvSpPr/>
          <p:nvPr/>
        </p:nvSpPr>
        <p:spPr>
          <a:xfrm flipH="1">
            <a:off x="305925" y="238950"/>
            <a:ext cx="8532000" cy="4665600"/>
          </a:xfrm>
          <a:prstGeom prst="snip1Rect">
            <a:avLst>
              <a:gd name="adj" fmla="val 7782"/>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285;p13"/>
          <p:cNvSpPr/>
          <p:nvPr/>
        </p:nvSpPr>
        <p:spPr>
          <a:xfrm>
            <a:off x="713100" y="405575"/>
            <a:ext cx="7717800" cy="651600"/>
          </a:xfrm>
          <a:prstGeom prst="roundRect">
            <a:avLst>
              <a:gd name="adj" fmla="val 10566"/>
            </a:avLst>
          </a:prstGeom>
          <a:solidFill>
            <a:schemeClr val="dk2"/>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86" name="Google Shape;286;p13"/>
          <p:cNvGrpSpPr/>
          <p:nvPr/>
        </p:nvGrpSpPr>
        <p:grpSpPr>
          <a:xfrm>
            <a:off x="996759" y="4591995"/>
            <a:ext cx="832289" cy="202913"/>
            <a:chOff x="305925" y="4572450"/>
            <a:chExt cx="1362175" cy="332100"/>
          </a:xfrm>
        </p:grpSpPr>
        <p:sp>
          <p:nvSpPr>
            <p:cNvPr id="287" name="Google Shape;287;p13"/>
            <p:cNvSpPr/>
            <p:nvPr/>
          </p:nvSpPr>
          <p:spPr>
            <a:xfrm>
              <a:off x="305925" y="4572450"/>
              <a:ext cx="32600" cy="332100"/>
            </a:xfrm>
            <a:custGeom>
              <a:avLst/>
              <a:gdLst/>
              <a:ahLst/>
              <a:cxnLst/>
              <a:rect l="l" t="t" r="r" b="b"/>
              <a:pathLst>
                <a:path w="1304" h="13284" extrusionOk="0">
                  <a:moveTo>
                    <a:pt x="0" y="0"/>
                  </a:moveTo>
                  <a:lnTo>
                    <a:pt x="0" y="13283"/>
                  </a:lnTo>
                  <a:lnTo>
                    <a:pt x="1304" y="13283"/>
                  </a:lnTo>
                  <a:lnTo>
                    <a:pt x="130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13"/>
            <p:cNvSpPr/>
            <p:nvPr/>
          </p:nvSpPr>
          <p:spPr>
            <a:xfrm>
              <a:off x="377975" y="4572450"/>
              <a:ext cx="36375" cy="332100"/>
            </a:xfrm>
            <a:custGeom>
              <a:avLst/>
              <a:gdLst/>
              <a:ahLst/>
              <a:cxnLst/>
              <a:rect l="l" t="t" r="r" b="b"/>
              <a:pathLst>
                <a:path w="1455" h="13284" extrusionOk="0">
                  <a:moveTo>
                    <a:pt x="1" y="0"/>
                  </a:moveTo>
                  <a:lnTo>
                    <a:pt x="1" y="13283"/>
                  </a:lnTo>
                  <a:lnTo>
                    <a:pt x="1454" y="13283"/>
                  </a:lnTo>
                  <a:lnTo>
                    <a:pt x="14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289;p13"/>
            <p:cNvSpPr/>
            <p:nvPr/>
          </p:nvSpPr>
          <p:spPr>
            <a:xfrm>
              <a:off x="419950" y="4572450"/>
              <a:ext cx="72725" cy="332100"/>
            </a:xfrm>
            <a:custGeom>
              <a:avLst/>
              <a:gdLst/>
              <a:ahLst/>
              <a:cxnLst/>
              <a:rect l="l" t="t" r="r" b="b"/>
              <a:pathLst>
                <a:path w="2909" h="13284" extrusionOk="0">
                  <a:moveTo>
                    <a:pt x="1" y="0"/>
                  </a:moveTo>
                  <a:lnTo>
                    <a:pt x="1" y="13283"/>
                  </a:lnTo>
                  <a:lnTo>
                    <a:pt x="2908" y="13283"/>
                  </a:lnTo>
                  <a:lnTo>
                    <a:pt x="29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13"/>
            <p:cNvSpPr/>
            <p:nvPr/>
          </p:nvSpPr>
          <p:spPr>
            <a:xfrm>
              <a:off x="507050" y="4572450"/>
              <a:ext cx="18825" cy="332100"/>
            </a:xfrm>
            <a:custGeom>
              <a:avLst/>
              <a:gdLst/>
              <a:ahLst/>
              <a:cxnLst/>
              <a:rect l="l" t="t" r="r" b="b"/>
              <a:pathLst>
                <a:path w="753" h="13284" extrusionOk="0">
                  <a:moveTo>
                    <a:pt x="1" y="0"/>
                  </a:moveTo>
                  <a:lnTo>
                    <a:pt x="1" y="13283"/>
                  </a:lnTo>
                  <a:lnTo>
                    <a:pt x="752" y="13283"/>
                  </a:lnTo>
                  <a:lnTo>
                    <a:pt x="75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13"/>
            <p:cNvSpPr/>
            <p:nvPr/>
          </p:nvSpPr>
          <p:spPr>
            <a:xfrm>
              <a:off x="558425" y="4572450"/>
              <a:ext cx="61425" cy="332100"/>
            </a:xfrm>
            <a:custGeom>
              <a:avLst/>
              <a:gdLst/>
              <a:ahLst/>
              <a:cxnLst/>
              <a:rect l="l" t="t" r="r" b="b"/>
              <a:pathLst>
                <a:path w="2457" h="13284" extrusionOk="0">
                  <a:moveTo>
                    <a:pt x="1" y="0"/>
                  </a:moveTo>
                  <a:lnTo>
                    <a:pt x="1" y="13283"/>
                  </a:lnTo>
                  <a:lnTo>
                    <a:pt x="2457" y="13283"/>
                  </a:lnTo>
                  <a:lnTo>
                    <a:pt x="245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13"/>
            <p:cNvSpPr/>
            <p:nvPr/>
          </p:nvSpPr>
          <p:spPr>
            <a:xfrm>
              <a:off x="643650" y="4572450"/>
              <a:ext cx="23200" cy="332100"/>
            </a:xfrm>
            <a:custGeom>
              <a:avLst/>
              <a:gdLst/>
              <a:ahLst/>
              <a:cxnLst/>
              <a:rect l="l" t="t" r="r" b="b"/>
              <a:pathLst>
                <a:path w="928" h="13284" extrusionOk="0">
                  <a:moveTo>
                    <a:pt x="0" y="0"/>
                  </a:moveTo>
                  <a:lnTo>
                    <a:pt x="0" y="13283"/>
                  </a:lnTo>
                  <a:lnTo>
                    <a:pt x="928" y="13283"/>
                  </a:lnTo>
                  <a:lnTo>
                    <a:pt x="9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13"/>
            <p:cNvSpPr/>
            <p:nvPr/>
          </p:nvSpPr>
          <p:spPr>
            <a:xfrm>
              <a:off x="725100" y="4572450"/>
              <a:ext cx="18200" cy="332100"/>
            </a:xfrm>
            <a:custGeom>
              <a:avLst/>
              <a:gdLst/>
              <a:ahLst/>
              <a:cxnLst/>
              <a:rect l="l" t="t" r="r" b="b"/>
              <a:pathLst>
                <a:path w="728" h="13284" extrusionOk="0">
                  <a:moveTo>
                    <a:pt x="0" y="0"/>
                  </a:moveTo>
                  <a:lnTo>
                    <a:pt x="0" y="13283"/>
                  </a:lnTo>
                  <a:lnTo>
                    <a:pt x="727" y="13283"/>
                  </a:lnTo>
                  <a:lnTo>
                    <a:pt x="72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13"/>
            <p:cNvSpPr/>
            <p:nvPr/>
          </p:nvSpPr>
          <p:spPr>
            <a:xfrm>
              <a:off x="757675" y="4572450"/>
              <a:ext cx="72700" cy="332100"/>
            </a:xfrm>
            <a:custGeom>
              <a:avLst/>
              <a:gdLst/>
              <a:ahLst/>
              <a:cxnLst/>
              <a:rect l="l" t="t" r="r" b="b"/>
              <a:pathLst>
                <a:path w="2908" h="13284" extrusionOk="0">
                  <a:moveTo>
                    <a:pt x="1" y="0"/>
                  </a:moveTo>
                  <a:lnTo>
                    <a:pt x="1" y="13283"/>
                  </a:lnTo>
                  <a:lnTo>
                    <a:pt x="2908" y="13283"/>
                  </a:lnTo>
                  <a:lnTo>
                    <a:pt x="29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13"/>
            <p:cNvSpPr/>
            <p:nvPr/>
          </p:nvSpPr>
          <p:spPr>
            <a:xfrm>
              <a:off x="872975" y="4572450"/>
              <a:ext cx="36350" cy="332100"/>
            </a:xfrm>
            <a:custGeom>
              <a:avLst/>
              <a:gdLst/>
              <a:ahLst/>
              <a:cxnLst/>
              <a:rect l="l" t="t" r="r" b="b"/>
              <a:pathLst>
                <a:path w="1454" h="13284" extrusionOk="0">
                  <a:moveTo>
                    <a:pt x="0" y="0"/>
                  </a:moveTo>
                  <a:lnTo>
                    <a:pt x="0" y="13283"/>
                  </a:lnTo>
                  <a:lnTo>
                    <a:pt x="1454" y="13283"/>
                  </a:lnTo>
                  <a:lnTo>
                    <a:pt x="14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13"/>
            <p:cNvSpPr/>
            <p:nvPr/>
          </p:nvSpPr>
          <p:spPr>
            <a:xfrm>
              <a:off x="931250" y="4572450"/>
              <a:ext cx="77700" cy="332100"/>
            </a:xfrm>
            <a:custGeom>
              <a:avLst/>
              <a:gdLst/>
              <a:ahLst/>
              <a:cxnLst/>
              <a:rect l="l" t="t" r="r" b="b"/>
              <a:pathLst>
                <a:path w="3108" h="13284" extrusionOk="0">
                  <a:moveTo>
                    <a:pt x="0" y="0"/>
                  </a:moveTo>
                  <a:lnTo>
                    <a:pt x="0" y="13283"/>
                  </a:lnTo>
                  <a:lnTo>
                    <a:pt x="3108" y="13283"/>
                  </a:lnTo>
                  <a:lnTo>
                    <a:pt x="31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13"/>
            <p:cNvSpPr/>
            <p:nvPr/>
          </p:nvSpPr>
          <p:spPr>
            <a:xfrm>
              <a:off x="1030225" y="4572450"/>
              <a:ext cx="37000" cy="332100"/>
            </a:xfrm>
            <a:custGeom>
              <a:avLst/>
              <a:gdLst/>
              <a:ahLst/>
              <a:cxnLst/>
              <a:rect l="l" t="t" r="r" b="b"/>
              <a:pathLst>
                <a:path w="1480" h="13284" extrusionOk="0">
                  <a:moveTo>
                    <a:pt x="1" y="0"/>
                  </a:moveTo>
                  <a:lnTo>
                    <a:pt x="1" y="13283"/>
                  </a:lnTo>
                  <a:lnTo>
                    <a:pt x="1480" y="13283"/>
                  </a:lnTo>
                  <a:lnTo>
                    <a:pt x="148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13"/>
            <p:cNvSpPr/>
            <p:nvPr/>
          </p:nvSpPr>
          <p:spPr>
            <a:xfrm>
              <a:off x="1079100" y="4572450"/>
              <a:ext cx="32000" cy="332100"/>
            </a:xfrm>
            <a:custGeom>
              <a:avLst/>
              <a:gdLst/>
              <a:ahLst/>
              <a:cxnLst/>
              <a:rect l="l" t="t" r="r" b="b"/>
              <a:pathLst>
                <a:path w="1280" h="13284" extrusionOk="0">
                  <a:moveTo>
                    <a:pt x="1" y="0"/>
                  </a:moveTo>
                  <a:lnTo>
                    <a:pt x="1" y="13283"/>
                  </a:lnTo>
                  <a:lnTo>
                    <a:pt x="1279" y="13283"/>
                  </a:lnTo>
                  <a:lnTo>
                    <a:pt x="127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13"/>
            <p:cNvSpPr/>
            <p:nvPr/>
          </p:nvSpPr>
          <p:spPr>
            <a:xfrm>
              <a:off x="1133625" y="4572450"/>
              <a:ext cx="36975" cy="332100"/>
            </a:xfrm>
            <a:custGeom>
              <a:avLst/>
              <a:gdLst/>
              <a:ahLst/>
              <a:cxnLst/>
              <a:rect l="l" t="t" r="r" b="b"/>
              <a:pathLst>
                <a:path w="1479" h="13284" extrusionOk="0">
                  <a:moveTo>
                    <a:pt x="0" y="0"/>
                  </a:moveTo>
                  <a:lnTo>
                    <a:pt x="0" y="13283"/>
                  </a:lnTo>
                  <a:lnTo>
                    <a:pt x="1479" y="13283"/>
                  </a:lnTo>
                  <a:lnTo>
                    <a:pt x="147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00;p13"/>
            <p:cNvSpPr/>
            <p:nvPr/>
          </p:nvSpPr>
          <p:spPr>
            <a:xfrm>
              <a:off x="1192525" y="4572450"/>
              <a:ext cx="73325" cy="332100"/>
            </a:xfrm>
            <a:custGeom>
              <a:avLst/>
              <a:gdLst/>
              <a:ahLst/>
              <a:cxnLst/>
              <a:rect l="l" t="t" r="r" b="b"/>
              <a:pathLst>
                <a:path w="2933" h="13284" extrusionOk="0">
                  <a:moveTo>
                    <a:pt x="0" y="0"/>
                  </a:moveTo>
                  <a:lnTo>
                    <a:pt x="0" y="13283"/>
                  </a:lnTo>
                  <a:lnTo>
                    <a:pt x="2933" y="13283"/>
                  </a:lnTo>
                  <a:lnTo>
                    <a:pt x="29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301;p13"/>
            <p:cNvSpPr/>
            <p:nvPr/>
          </p:nvSpPr>
          <p:spPr>
            <a:xfrm>
              <a:off x="1280225" y="4572450"/>
              <a:ext cx="18200" cy="332100"/>
            </a:xfrm>
            <a:custGeom>
              <a:avLst/>
              <a:gdLst/>
              <a:ahLst/>
              <a:cxnLst/>
              <a:rect l="l" t="t" r="r" b="b"/>
              <a:pathLst>
                <a:path w="728" h="13284" extrusionOk="0">
                  <a:moveTo>
                    <a:pt x="1" y="0"/>
                  </a:moveTo>
                  <a:lnTo>
                    <a:pt x="1" y="13283"/>
                  </a:lnTo>
                  <a:lnTo>
                    <a:pt x="728" y="13283"/>
                  </a:lnTo>
                  <a:lnTo>
                    <a:pt x="7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13"/>
            <p:cNvSpPr/>
            <p:nvPr/>
          </p:nvSpPr>
          <p:spPr>
            <a:xfrm>
              <a:off x="1331625" y="4572450"/>
              <a:ext cx="61425" cy="332100"/>
            </a:xfrm>
            <a:custGeom>
              <a:avLst/>
              <a:gdLst/>
              <a:ahLst/>
              <a:cxnLst/>
              <a:rect l="l" t="t" r="r" b="b"/>
              <a:pathLst>
                <a:path w="2457" h="13284" extrusionOk="0">
                  <a:moveTo>
                    <a:pt x="0" y="0"/>
                  </a:moveTo>
                  <a:lnTo>
                    <a:pt x="0" y="13283"/>
                  </a:lnTo>
                  <a:lnTo>
                    <a:pt x="2456" y="13283"/>
                  </a:lnTo>
                  <a:lnTo>
                    <a:pt x="245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03;p13"/>
            <p:cNvSpPr/>
            <p:nvPr/>
          </p:nvSpPr>
          <p:spPr>
            <a:xfrm>
              <a:off x="1422475" y="4572450"/>
              <a:ext cx="41375" cy="332100"/>
            </a:xfrm>
            <a:custGeom>
              <a:avLst/>
              <a:gdLst/>
              <a:ahLst/>
              <a:cxnLst/>
              <a:rect l="l" t="t" r="r" b="b"/>
              <a:pathLst>
                <a:path w="1655" h="13284" extrusionOk="0">
                  <a:moveTo>
                    <a:pt x="0" y="0"/>
                  </a:moveTo>
                  <a:lnTo>
                    <a:pt x="0" y="13283"/>
                  </a:lnTo>
                  <a:lnTo>
                    <a:pt x="1654" y="13283"/>
                  </a:lnTo>
                  <a:lnTo>
                    <a:pt x="16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04;p13"/>
            <p:cNvSpPr/>
            <p:nvPr/>
          </p:nvSpPr>
          <p:spPr>
            <a:xfrm>
              <a:off x="1497650" y="4572450"/>
              <a:ext cx="18200" cy="332100"/>
            </a:xfrm>
            <a:custGeom>
              <a:avLst/>
              <a:gdLst/>
              <a:ahLst/>
              <a:cxnLst/>
              <a:rect l="l" t="t" r="r" b="b"/>
              <a:pathLst>
                <a:path w="728" h="13284" extrusionOk="0">
                  <a:moveTo>
                    <a:pt x="1" y="0"/>
                  </a:moveTo>
                  <a:lnTo>
                    <a:pt x="1" y="13283"/>
                  </a:lnTo>
                  <a:lnTo>
                    <a:pt x="728" y="13283"/>
                  </a:lnTo>
                  <a:lnTo>
                    <a:pt x="7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p13"/>
            <p:cNvSpPr/>
            <p:nvPr/>
          </p:nvSpPr>
          <p:spPr>
            <a:xfrm>
              <a:off x="1511450" y="4572450"/>
              <a:ext cx="92125" cy="332100"/>
            </a:xfrm>
            <a:custGeom>
              <a:avLst/>
              <a:gdLst/>
              <a:ahLst/>
              <a:cxnLst/>
              <a:rect l="l" t="t" r="r" b="b"/>
              <a:pathLst>
                <a:path w="3685" h="13284" extrusionOk="0">
                  <a:moveTo>
                    <a:pt x="0" y="0"/>
                  </a:moveTo>
                  <a:lnTo>
                    <a:pt x="0" y="13283"/>
                  </a:lnTo>
                  <a:lnTo>
                    <a:pt x="3684" y="13283"/>
                  </a:lnTo>
                  <a:lnTo>
                    <a:pt x="368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13"/>
            <p:cNvSpPr/>
            <p:nvPr/>
          </p:nvSpPr>
          <p:spPr>
            <a:xfrm>
              <a:off x="1660575" y="4572450"/>
              <a:ext cx="7525" cy="332100"/>
            </a:xfrm>
            <a:custGeom>
              <a:avLst/>
              <a:gdLst/>
              <a:ahLst/>
              <a:cxnLst/>
              <a:rect l="l" t="t" r="r" b="b"/>
              <a:pathLst>
                <a:path w="301" h="13284" extrusionOk="0">
                  <a:moveTo>
                    <a:pt x="0" y="0"/>
                  </a:moveTo>
                  <a:lnTo>
                    <a:pt x="0" y="13283"/>
                  </a:lnTo>
                  <a:lnTo>
                    <a:pt x="301" y="13283"/>
                  </a:lnTo>
                  <a:lnTo>
                    <a:pt x="30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13"/>
            <p:cNvSpPr/>
            <p:nvPr/>
          </p:nvSpPr>
          <p:spPr>
            <a:xfrm>
              <a:off x="1620475" y="4572450"/>
              <a:ext cx="16925" cy="332100"/>
            </a:xfrm>
            <a:custGeom>
              <a:avLst/>
              <a:gdLst/>
              <a:ahLst/>
              <a:cxnLst/>
              <a:rect l="l" t="t" r="r" b="b"/>
              <a:pathLst>
                <a:path w="677" h="13284" extrusionOk="0">
                  <a:moveTo>
                    <a:pt x="0" y="0"/>
                  </a:moveTo>
                  <a:lnTo>
                    <a:pt x="0" y="13283"/>
                  </a:lnTo>
                  <a:lnTo>
                    <a:pt x="677" y="13283"/>
                  </a:lnTo>
                  <a:lnTo>
                    <a:pt x="67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08" name="Google Shape;308;p13"/>
          <p:cNvSpPr txBox="1">
            <a:spLocks noGrp="1"/>
          </p:cNvSpPr>
          <p:nvPr>
            <p:ph type="title"/>
          </p:nvPr>
        </p:nvSpPr>
        <p:spPr>
          <a:xfrm>
            <a:off x="1890750" y="1712925"/>
            <a:ext cx="2501400" cy="3588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2500"/>
              <a:buNone/>
              <a:defRPr sz="1700">
                <a:solidFill>
                  <a:schemeClr val="lt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309" name="Google Shape;309;p13"/>
          <p:cNvSpPr txBox="1">
            <a:spLocks noGrp="1"/>
          </p:cNvSpPr>
          <p:nvPr>
            <p:ph type="title" idx="2" hasCustomPrompt="1"/>
          </p:nvPr>
        </p:nvSpPr>
        <p:spPr>
          <a:xfrm>
            <a:off x="926400" y="1984725"/>
            <a:ext cx="894000" cy="3588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sz="2500"/>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r>
              <a:t>xx%</a:t>
            </a:r>
          </a:p>
        </p:txBody>
      </p:sp>
      <p:sp>
        <p:nvSpPr>
          <p:cNvPr id="310" name="Google Shape;310;p13"/>
          <p:cNvSpPr txBox="1">
            <a:spLocks noGrp="1"/>
          </p:cNvSpPr>
          <p:nvPr>
            <p:ph type="subTitle" idx="1"/>
          </p:nvPr>
        </p:nvSpPr>
        <p:spPr>
          <a:xfrm>
            <a:off x="1890750" y="2071725"/>
            <a:ext cx="2501400" cy="543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600"/>
              <a:buNone/>
              <a:defRPr/>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sp>
        <p:nvSpPr>
          <p:cNvPr id="311" name="Google Shape;311;p13"/>
          <p:cNvSpPr txBox="1">
            <a:spLocks noGrp="1"/>
          </p:cNvSpPr>
          <p:nvPr>
            <p:ph type="title" idx="3"/>
          </p:nvPr>
        </p:nvSpPr>
        <p:spPr>
          <a:xfrm>
            <a:off x="5645828" y="1712925"/>
            <a:ext cx="2501400" cy="3588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2500"/>
              <a:buNone/>
              <a:defRPr sz="1700">
                <a:solidFill>
                  <a:schemeClr val="lt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312" name="Google Shape;312;p13"/>
          <p:cNvSpPr txBox="1">
            <a:spLocks noGrp="1"/>
          </p:cNvSpPr>
          <p:nvPr>
            <p:ph type="title" idx="4" hasCustomPrompt="1"/>
          </p:nvPr>
        </p:nvSpPr>
        <p:spPr>
          <a:xfrm>
            <a:off x="4668725" y="1984725"/>
            <a:ext cx="894000" cy="3588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sz="2500"/>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r>
              <a:t>xx%</a:t>
            </a:r>
          </a:p>
        </p:txBody>
      </p:sp>
      <p:sp>
        <p:nvSpPr>
          <p:cNvPr id="313" name="Google Shape;313;p13"/>
          <p:cNvSpPr txBox="1">
            <a:spLocks noGrp="1"/>
          </p:cNvSpPr>
          <p:nvPr>
            <p:ph type="subTitle" idx="5"/>
          </p:nvPr>
        </p:nvSpPr>
        <p:spPr>
          <a:xfrm>
            <a:off x="5645833" y="2071725"/>
            <a:ext cx="2501400" cy="543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600"/>
              <a:buNone/>
              <a:defRPr/>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sp>
        <p:nvSpPr>
          <p:cNvPr id="314" name="Google Shape;314;p13"/>
          <p:cNvSpPr txBox="1">
            <a:spLocks noGrp="1"/>
          </p:cNvSpPr>
          <p:nvPr>
            <p:ph type="title" idx="6"/>
          </p:nvPr>
        </p:nvSpPr>
        <p:spPr>
          <a:xfrm>
            <a:off x="1890750" y="3185113"/>
            <a:ext cx="2501400" cy="3588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2500"/>
              <a:buNone/>
              <a:defRPr sz="1700">
                <a:solidFill>
                  <a:schemeClr val="lt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315" name="Google Shape;315;p13"/>
          <p:cNvSpPr txBox="1">
            <a:spLocks noGrp="1"/>
          </p:cNvSpPr>
          <p:nvPr>
            <p:ph type="title" idx="7" hasCustomPrompt="1"/>
          </p:nvPr>
        </p:nvSpPr>
        <p:spPr>
          <a:xfrm>
            <a:off x="926400" y="3456925"/>
            <a:ext cx="894000" cy="3588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5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r>
              <a:t>xx%</a:t>
            </a:r>
          </a:p>
        </p:txBody>
      </p:sp>
      <p:sp>
        <p:nvSpPr>
          <p:cNvPr id="316" name="Google Shape;316;p13"/>
          <p:cNvSpPr txBox="1">
            <a:spLocks noGrp="1"/>
          </p:cNvSpPr>
          <p:nvPr>
            <p:ph type="subTitle" idx="8"/>
          </p:nvPr>
        </p:nvSpPr>
        <p:spPr>
          <a:xfrm>
            <a:off x="1890750" y="3543938"/>
            <a:ext cx="2501400" cy="543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600"/>
              <a:buNone/>
              <a:defRPr/>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sp>
        <p:nvSpPr>
          <p:cNvPr id="317" name="Google Shape;317;p13"/>
          <p:cNvSpPr txBox="1">
            <a:spLocks noGrp="1"/>
          </p:cNvSpPr>
          <p:nvPr>
            <p:ph type="title" idx="9"/>
          </p:nvPr>
        </p:nvSpPr>
        <p:spPr>
          <a:xfrm>
            <a:off x="5645828" y="3185113"/>
            <a:ext cx="2501400" cy="3588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2500"/>
              <a:buNone/>
              <a:defRPr sz="1700">
                <a:solidFill>
                  <a:schemeClr val="lt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318" name="Google Shape;318;p13"/>
          <p:cNvSpPr txBox="1">
            <a:spLocks noGrp="1"/>
          </p:cNvSpPr>
          <p:nvPr>
            <p:ph type="title" idx="13" hasCustomPrompt="1"/>
          </p:nvPr>
        </p:nvSpPr>
        <p:spPr>
          <a:xfrm>
            <a:off x="4668725" y="3456925"/>
            <a:ext cx="894000" cy="3588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5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r>
              <a:t>xx%</a:t>
            </a:r>
          </a:p>
        </p:txBody>
      </p:sp>
      <p:sp>
        <p:nvSpPr>
          <p:cNvPr id="319" name="Google Shape;319;p13"/>
          <p:cNvSpPr txBox="1">
            <a:spLocks noGrp="1"/>
          </p:cNvSpPr>
          <p:nvPr>
            <p:ph type="subTitle" idx="14"/>
          </p:nvPr>
        </p:nvSpPr>
        <p:spPr>
          <a:xfrm>
            <a:off x="5645833" y="3543938"/>
            <a:ext cx="2501400" cy="543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600"/>
              <a:buNone/>
              <a:defRPr/>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sp>
        <p:nvSpPr>
          <p:cNvPr id="320" name="Google Shape;320;p13"/>
          <p:cNvSpPr txBox="1">
            <a:spLocks noGrp="1"/>
          </p:cNvSpPr>
          <p:nvPr>
            <p:ph type="title" idx="15"/>
          </p:nvPr>
        </p:nvSpPr>
        <p:spPr>
          <a:xfrm>
            <a:off x="720000" y="445025"/>
            <a:ext cx="77040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321" name="Google Shape;321;p13"/>
          <p:cNvSpPr/>
          <p:nvPr/>
        </p:nvSpPr>
        <p:spPr>
          <a:xfrm flipH="1">
            <a:off x="8054547" y="4518000"/>
            <a:ext cx="172200" cy="172200"/>
          </a:xfrm>
          <a:prstGeom prst="ellipse">
            <a:avLst/>
          </a:prstGeom>
          <a:solidFill>
            <a:schemeClr val="dk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Quote">
  <p:cSld name="BLANK_1_1">
    <p:spTree>
      <p:nvGrpSpPr>
        <p:cNvPr id="1" name="Shape 322"/>
        <p:cNvGrpSpPr/>
        <p:nvPr/>
      </p:nvGrpSpPr>
      <p:grpSpPr>
        <a:xfrm>
          <a:off x="0" y="0"/>
          <a:ext cx="0" cy="0"/>
          <a:chOff x="0" y="0"/>
          <a:chExt cx="0" cy="0"/>
        </a:xfrm>
      </p:grpSpPr>
      <p:sp>
        <p:nvSpPr>
          <p:cNvPr id="323" name="Google Shape;323;p14"/>
          <p:cNvSpPr/>
          <p:nvPr/>
        </p:nvSpPr>
        <p:spPr>
          <a:xfrm flipH="1">
            <a:off x="305925" y="238950"/>
            <a:ext cx="8532000" cy="4665600"/>
          </a:xfrm>
          <a:prstGeom prst="snip1Rect">
            <a:avLst>
              <a:gd name="adj" fmla="val 7782"/>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14"/>
          <p:cNvSpPr/>
          <p:nvPr/>
        </p:nvSpPr>
        <p:spPr>
          <a:xfrm>
            <a:off x="1850625" y="1077300"/>
            <a:ext cx="6580200" cy="2988900"/>
          </a:xfrm>
          <a:prstGeom prst="roundRect">
            <a:avLst>
              <a:gd name="adj" fmla="val 3089"/>
            </a:avLst>
          </a:prstGeom>
          <a:solidFill>
            <a:schemeClr val="dk2"/>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14"/>
          <p:cNvSpPr/>
          <p:nvPr/>
        </p:nvSpPr>
        <p:spPr>
          <a:xfrm flipH="1">
            <a:off x="305925" y="773250"/>
            <a:ext cx="1140000" cy="3597000"/>
          </a:xfrm>
          <a:prstGeom prst="rect">
            <a:avLst/>
          </a:prstGeom>
          <a:solidFill>
            <a:schemeClr val="dk2"/>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p14"/>
          <p:cNvSpPr/>
          <p:nvPr/>
        </p:nvSpPr>
        <p:spPr>
          <a:xfrm flipH="1">
            <a:off x="636825" y="773250"/>
            <a:ext cx="732900" cy="3597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27;p14"/>
          <p:cNvSpPr/>
          <p:nvPr/>
        </p:nvSpPr>
        <p:spPr>
          <a:xfrm flipH="1">
            <a:off x="697863" y="989563"/>
            <a:ext cx="610562" cy="610562"/>
          </a:xfrm>
          <a:custGeom>
            <a:avLst/>
            <a:gdLst/>
            <a:ahLst/>
            <a:cxnLst/>
            <a:rect l="l" t="t" r="r" b="b"/>
            <a:pathLst>
              <a:path w="208739" h="208739" extrusionOk="0">
                <a:moveTo>
                  <a:pt x="60752" y="16987"/>
                </a:moveTo>
                <a:lnTo>
                  <a:pt x="60752" y="16987"/>
                </a:lnTo>
                <a:cubicBezTo>
                  <a:pt x="59075" y="18448"/>
                  <a:pt x="57398" y="19989"/>
                  <a:pt x="55802" y="21639"/>
                </a:cubicBezTo>
                <a:lnTo>
                  <a:pt x="52502" y="21639"/>
                </a:lnTo>
                <a:cubicBezTo>
                  <a:pt x="55180" y="19962"/>
                  <a:pt x="57939" y="18393"/>
                  <a:pt x="60752" y="16987"/>
                </a:cubicBezTo>
                <a:close/>
                <a:moveTo>
                  <a:pt x="85205" y="10198"/>
                </a:moveTo>
                <a:lnTo>
                  <a:pt x="85205" y="10198"/>
                </a:lnTo>
                <a:cubicBezTo>
                  <a:pt x="82473" y="13335"/>
                  <a:pt x="79903" y="17149"/>
                  <a:pt x="77496" y="21639"/>
                </a:cubicBezTo>
                <a:lnTo>
                  <a:pt x="65784" y="21639"/>
                </a:lnTo>
                <a:cubicBezTo>
                  <a:pt x="71734" y="16635"/>
                  <a:pt x="78280" y="12740"/>
                  <a:pt x="85205" y="10198"/>
                </a:cubicBezTo>
                <a:close/>
                <a:moveTo>
                  <a:pt x="100975" y="7222"/>
                </a:moveTo>
                <a:lnTo>
                  <a:pt x="100975" y="21639"/>
                </a:lnTo>
                <a:lnTo>
                  <a:pt x="85259" y="21639"/>
                </a:lnTo>
                <a:cubicBezTo>
                  <a:pt x="90101" y="13687"/>
                  <a:pt x="95511" y="8683"/>
                  <a:pt x="100975" y="7222"/>
                </a:cubicBezTo>
                <a:close/>
                <a:moveTo>
                  <a:pt x="107737" y="7222"/>
                </a:moveTo>
                <a:cubicBezTo>
                  <a:pt x="113228" y="8683"/>
                  <a:pt x="118638" y="13687"/>
                  <a:pt x="123452" y="21639"/>
                </a:cubicBezTo>
                <a:lnTo>
                  <a:pt x="107737" y="21639"/>
                </a:lnTo>
                <a:lnTo>
                  <a:pt x="107737" y="7222"/>
                </a:lnTo>
                <a:close/>
                <a:moveTo>
                  <a:pt x="123507" y="10198"/>
                </a:moveTo>
                <a:lnTo>
                  <a:pt x="123507" y="10198"/>
                </a:lnTo>
                <a:cubicBezTo>
                  <a:pt x="130458" y="12740"/>
                  <a:pt x="137004" y="16635"/>
                  <a:pt x="142955" y="21639"/>
                </a:cubicBezTo>
                <a:lnTo>
                  <a:pt x="131243" y="21639"/>
                </a:lnTo>
                <a:cubicBezTo>
                  <a:pt x="128835" y="17149"/>
                  <a:pt x="126239" y="13335"/>
                  <a:pt x="123507" y="10198"/>
                </a:cubicBezTo>
                <a:close/>
                <a:moveTo>
                  <a:pt x="147959" y="16987"/>
                </a:moveTo>
                <a:cubicBezTo>
                  <a:pt x="150799" y="18393"/>
                  <a:pt x="153531" y="19962"/>
                  <a:pt x="156209" y="21639"/>
                </a:cubicBezTo>
                <a:lnTo>
                  <a:pt x="152936" y="21639"/>
                </a:lnTo>
                <a:cubicBezTo>
                  <a:pt x="151313" y="19989"/>
                  <a:pt x="149663" y="18448"/>
                  <a:pt x="147959" y="16987"/>
                </a:cubicBezTo>
                <a:close/>
                <a:moveTo>
                  <a:pt x="49770" y="28402"/>
                </a:moveTo>
                <a:cubicBezTo>
                  <a:pt x="49094" y="29240"/>
                  <a:pt x="48445" y="30052"/>
                  <a:pt x="47796" y="30917"/>
                </a:cubicBezTo>
                <a:cubicBezTo>
                  <a:pt x="41764" y="38897"/>
                  <a:pt x="36841" y="47931"/>
                  <a:pt x="33135" y="57696"/>
                </a:cubicBezTo>
                <a:lnTo>
                  <a:pt x="18583" y="57696"/>
                </a:lnTo>
                <a:cubicBezTo>
                  <a:pt x="23019" y="49581"/>
                  <a:pt x="28645" y="42061"/>
                  <a:pt x="35353" y="35353"/>
                </a:cubicBezTo>
                <a:cubicBezTo>
                  <a:pt x="37815" y="32892"/>
                  <a:pt x="40384" y="30566"/>
                  <a:pt x="43062" y="28402"/>
                </a:cubicBezTo>
                <a:close/>
                <a:moveTo>
                  <a:pt x="74223" y="28402"/>
                </a:moveTo>
                <a:cubicBezTo>
                  <a:pt x="73763" y="29484"/>
                  <a:pt x="73303" y="30566"/>
                  <a:pt x="72843" y="31702"/>
                </a:cubicBezTo>
                <a:cubicBezTo>
                  <a:pt x="69760" y="39465"/>
                  <a:pt x="67244" y="48229"/>
                  <a:pt x="65324" y="57696"/>
                </a:cubicBezTo>
                <a:lnTo>
                  <a:pt x="40439" y="57696"/>
                </a:lnTo>
                <a:cubicBezTo>
                  <a:pt x="45037" y="46389"/>
                  <a:pt x="51285" y="36435"/>
                  <a:pt x="58697" y="28402"/>
                </a:cubicBezTo>
                <a:close/>
                <a:moveTo>
                  <a:pt x="100975" y="28402"/>
                </a:moveTo>
                <a:lnTo>
                  <a:pt x="100975" y="57696"/>
                </a:lnTo>
                <a:lnTo>
                  <a:pt x="72221" y="57696"/>
                </a:lnTo>
                <a:cubicBezTo>
                  <a:pt x="74034" y="49148"/>
                  <a:pt x="76333" y="41250"/>
                  <a:pt x="79146" y="34217"/>
                </a:cubicBezTo>
                <a:cubicBezTo>
                  <a:pt x="79957" y="32161"/>
                  <a:pt x="80796" y="30241"/>
                  <a:pt x="81661" y="28402"/>
                </a:cubicBezTo>
                <a:close/>
                <a:moveTo>
                  <a:pt x="127077" y="28402"/>
                </a:moveTo>
                <a:cubicBezTo>
                  <a:pt x="127943" y="30241"/>
                  <a:pt x="128781" y="32161"/>
                  <a:pt x="129593" y="34217"/>
                </a:cubicBezTo>
                <a:cubicBezTo>
                  <a:pt x="132379" y="41250"/>
                  <a:pt x="134705" y="49148"/>
                  <a:pt x="136517" y="57696"/>
                </a:cubicBezTo>
                <a:lnTo>
                  <a:pt x="107737" y="57696"/>
                </a:lnTo>
                <a:lnTo>
                  <a:pt x="107737" y="28402"/>
                </a:lnTo>
                <a:close/>
                <a:moveTo>
                  <a:pt x="150015" y="28402"/>
                </a:moveTo>
                <a:cubicBezTo>
                  <a:pt x="157453" y="36435"/>
                  <a:pt x="163675" y="46389"/>
                  <a:pt x="168300" y="57696"/>
                </a:cubicBezTo>
                <a:lnTo>
                  <a:pt x="143415" y="57696"/>
                </a:lnTo>
                <a:cubicBezTo>
                  <a:pt x="141494" y="48229"/>
                  <a:pt x="138952" y="39465"/>
                  <a:pt x="135868" y="31702"/>
                </a:cubicBezTo>
                <a:cubicBezTo>
                  <a:pt x="135435" y="30566"/>
                  <a:pt x="134975" y="29484"/>
                  <a:pt x="134489" y="28402"/>
                </a:cubicBezTo>
                <a:close/>
                <a:moveTo>
                  <a:pt x="165649" y="28402"/>
                </a:moveTo>
                <a:cubicBezTo>
                  <a:pt x="168327" y="30566"/>
                  <a:pt x="170924" y="32892"/>
                  <a:pt x="173385" y="35353"/>
                </a:cubicBezTo>
                <a:cubicBezTo>
                  <a:pt x="180093" y="42061"/>
                  <a:pt x="185720" y="49581"/>
                  <a:pt x="190129" y="57696"/>
                </a:cubicBezTo>
                <a:lnTo>
                  <a:pt x="175603" y="57696"/>
                </a:lnTo>
                <a:cubicBezTo>
                  <a:pt x="171870" y="47931"/>
                  <a:pt x="166948" y="38897"/>
                  <a:pt x="160943" y="30917"/>
                </a:cubicBezTo>
                <a:cubicBezTo>
                  <a:pt x="160293" y="30052"/>
                  <a:pt x="159617" y="29240"/>
                  <a:pt x="158968" y="28402"/>
                </a:cubicBezTo>
                <a:close/>
                <a:moveTo>
                  <a:pt x="30782" y="64458"/>
                </a:moveTo>
                <a:cubicBezTo>
                  <a:pt x="27184" y="75927"/>
                  <a:pt x="25156" y="88261"/>
                  <a:pt x="24831" y="100975"/>
                </a:cubicBezTo>
                <a:lnTo>
                  <a:pt x="6816" y="100975"/>
                </a:lnTo>
                <a:cubicBezTo>
                  <a:pt x="7249" y="88207"/>
                  <a:pt x="10143" y="75846"/>
                  <a:pt x="15229" y="64458"/>
                </a:cubicBezTo>
                <a:close/>
                <a:moveTo>
                  <a:pt x="64052" y="64458"/>
                </a:moveTo>
                <a:cubicBezTo>
                  <a:pt x="62132" y="75927"/>
                  <a:pt x="61050" y="88261"/>
                  <a:pt x="60888" y="100975"/>
                </a:cubicBezTo>
                <a:lnTo>
                  <a:pt x="31593" y="100975"/>
                </a:lnTo>
                <a:cubicBezTo>
                  <a:pt x="31945" y="88018"/>
                  <a:pt x="34163" y="75684"/>
                  <a:pt x="37923" y="64458"/>
                </a:cubicBezTo>
                <a:close/>
                <a:moveTo>
                  <a:pt x="100975" y="64458"/>
                </a:moveTo>
                <a:lnTo>
                  <a:pt x="100975" y="100975"/>
                </a:lnTo>
                <a:lnTo>
                  <a:pt x="67650" y="100975"/>
                </a:lnTo>
                <a:cubicBezTo>
                  <a:pt x="67812" y="88207"/>
                  <a:pt x="68921" y="75873"/>
                  <a:pt x="70923" y="64458"/>
                </a:cubicBezTo>
                <a:close/>
                <a:moveTo>
                  <a:pt x="137816" y="64458"/>
                </a:moveTo>
                <a:cubicBezTo>
                  <a:pt x="139790" y="75873"/>
                  <a:pt x="140926" y="88207"/>
                  <a:pt x="141089" y="100975"/>
                </a:cubicBezTo>
                <a:lnTo>
                  <a:pt x="107737" y="100975"/>
                </a:lnTo>
                <a:lnTo>
                  <a:pt x="107737" y="64458"/>
                </a:lnTo>
                <a:close/>
                <a:moveTo>
                  <a:pt x="170816" y="64458"/>
                </a:moveTo>
                <a:cubicBezTo>
                  <a:pt x="174575" y="75684"/>
                  <a:pt x="176793" y="88018"/>
                  <a:pt x="177118" y="100975"/>
                </a:cubicBezTo>
                <a:lnTo>
                  <a:pt x="147851" y="100975"/>
                </a:lnTo>
                <a:cubicBezTo>
                  <a:pt x="147689" y="88261"/>
                  <a:pt x="146607" y="75927"/>
                  <a:pt x="144659" y="64458"/>
                </a:cubicBezTo>
                <a:close/>
                <a:moveTo>
                  <a:pt x="193483" y="64458"/>
                </a:moveTo>
                <a:cubicBezTo>
                  <a:pt x="198595" y="75846"/>
                  <a:pt x="201462" y="88207"/>
                  <a:pt x="201895" y="100975"/>
                </a:cubicBezTo>
                <a:lnTo>
                  <a:pt x="183880" y="100975"/>
                </a:lnTo>
                <a:cubicBezTo>
                  <a:pt x="183583" y="88261"/>
                  <a:pt x="181554" y="75927"/>
                  <a:pt x="177957" y="64458"/>
                </a:cubicBezTo>
                <a:close/>
                <a:moveTo>
                  <a:pt x="24831" y="107737"/>
                </a:moveTo>
                <a:cubicBezTo>
                  <a:pt x="25156" y="120450"/>
                  <a:pt x="27184" y="132784"/>
                  <a:pt x="30782" y="144253"/>
                </a:cubicBezTo>
                <a:lnTo>
                  <a:pt x="15229" y="144253"/>
                </a:lnTo>
                <a:cubicBezTo>
                  <a:pt x="10143" y="132866"/>
                  <a:pt x="7249" y="120531"/>
                  <a:pt x="6816" y="107737"/>
                </a:cubicBezTo>
                <a:close/>
                <a:moveTo>
                  <a:pt x="60888" y="107737"/>
                </a:moveTo>
                <a:cubicBezTo>
                  <a:pt x="61050" y="120477"/>
                  <a:pt x="62132" y="132811"/>
                  <a:pt x="64052" y="144253"/>
                </a:cubicBezTo>
                <a:lnTo>
                  <a:pt x="37923" y="144253"/>
                </a:lnTo>
                <a:cubicBezTo>
                  <a:pt x="34163" y="133055"/>
                  <a:pt x="31945" y="120720"/>
                  <a:pt x="31593" y="107737"/>
                </a:cubicBezTo>
                <a:close/>
                <a:moveTo>
                  <a:pt x="100975" y="107737"/>
                </a:moveTo>
                <a:lnTo>
                  <a:pt x="100975" y="144253"/>
                </a:lnTo>
                <a:lnTo>
                  <a:pt x="70923" y="144253"/>
                </a:lnTo>
                <a:cubicBezTo>
                  <a:pt x="68921" y="132866"/>
                  <a:pt x="67812" y="120531"/>
                  <a:pt x="67650" y="107737"/>
                </a:cubicBezTo>
                <a:close/>
                <a:moveTo>
                  <a:pt x="141089" y="107737"/>
                </a:moveTo>
                <a:cubicBezTo>
                  <a:pt x="140926" y="120531"/>
                  <a:pt x="139790" y="132866"/>
                  <a:pt x="137816" y="144253"/>
                </a:cubicBezTo>
                <a:lnTo>
                  <a:pt x="107737" y="144253"/>
                </a:lnTo>
                <a:lnTo>
                  <a:pt x="107737" y="107737"/>
                </a:lnTo>
                <a:close/>
                <a:moveTo>
                  <a:pt x="177118" y="107737"/>
                </a:moveTo>
                <a:cubicBezTo>
                  <a:pt x="176793" y="120720"/>
                  <a:pt x="174575" y="133055"/>
                  <a:pt x="170816" y="144253"/>
                </a:cubicBezTo>
                <a:lnTo>
                  <a:pt x="144659" y="144253"/>
                </a:lnTo>
                <a:cubicBezTo>
                  <a:pt x="146607" y="132811"/>
                  <a:pt x="147689" y="120477"/>
                  <a:pt x="147851" y="107737"/>
                </a:cubicBezTo>
                <a:close/>
                <a:moveTo>
                  <a:pt x="201895" y="107737"/>
                </a:moveTo>
                <a:cubicBezTo>
                  <a:pt x="201462" y="120531"/>
                  <a:pt x="198595" y="132866"/>
                  <a:pt x="193483" y="144253"/>
                </a:cubicBezTo>
                <a:lnTo>
                  <a:pt x="177957" y="144253"/>
                </a:lnTo>
                <a:cubicBezTo>
                  <a:pt x="181554" y="132784"/>
                  <a:pt x="183583" y="120450"/>
                  <a:pt x="183880" y="107737"/>
                </a:cubicBezTo>
                <a:close/>
                <a:moveTo>
                  <a:pt x="33135" y="151016"/>
                </a:moveTo>
                <a:cubicBezTo>
                  <a:pt x="36841" y="160807"/>
                  <a:pt x="41764" y="169842"/>
                  <a:pt x="47796" y="177794"/>
                </a:cubicBezTo>
                <a:cubicBezTo>
                  <a:pt x="48445" y="178660"/>
                  <a:pt x="49094" y="179498"/>
                  <a:pt x="49770" y="180337"/>
                </a:cubicBezTo>
                <a:lnTo>
                  <a:pt x="43062" y="180337"/>
                </a:lnTo>
                <a:cubicBezTo>
                  <a:pt x="40384" y="178173"/>
                  <a:pt x="37815" y="175847"/>
                  <a:pt x="35353" y="173385"/>
                </a:cubicBezTo>
                <a:cubicBezTo>
                  <a:pt x="28645" y="166650"/>
                  <a:pt x="23019" y="159130"/>
                  <a:pt x="18583" y="151016"/>
                </a:cubicBezTo>
                <a:close/>
                <a:moveTo>
                  <a:pt x="65324" y="151016"/>
                </a:moveTo>
                <a:cubicBezTo>
                  <a:pt x="67244" y="160483"/>
                  <a:pt x="69760" y="169274"/>
                  <a:pt x="72843" y="177010"/>
                </a:cubicBezTo>
                <a:cubicBezTo>
                  <a:pt x="73303" y="178146"/>
                  <a:pt x="73763" y="179255"/>
                  <a:pt x="74223" y="180337"/>
                </a:cubicBezTo>
                <a:lnTo>
                  <a:pt x="58697" y="180337"/>
                </a:lnTo>
                <a:cubicBezTo>
                  <a:pt x="51285" y="172276"/>
                  <a:pt x="45037" y="162322"/>
                  <a:pt x="40439" y="151016"/>
                </a:cubicBezTo>
                <a:close/>
                <a:moveTo>
                  <a:pt x="100975" y="151016"/>
                </a:moveTo>
                <a:lnTo>
                  <a:pt x="100975" y="180337"/>
                </a:lnTo>
                <a:lnTo>
                  <a:pt x="81661" y="180337"/>
                </a:lnTo>
                <a:cubicBezTo>
                  <a:pt x="80796" y="178498"/>
                  <a:pt x="79957" y="176550"/>
                  <a:pt x="79146" y="174521"/>
                </a:cubicBezTo>
                <a:cubicBezTo>
                  <a:pt x="76333" y="167489"/>
                  <a:pt x="74034" y="159563"/>
                  <a:pt x="72221" y="151016"/>
                </a:cubicBezTo>
                <a:close/>
                <a:moveTo>
                  <a:pt x="136517" y="151016"/>
                </a:moveTo>
                <a:cubicBezTo>
                  <a:pt x="134705" y="159563"/>
                  <a:pt x="132379" y="167489"/>
                  <a:pt x="129593" y="174521"/>
                </a:cubicBezTo>
                <a:cubicBezTo>
                  <a:pt x="128781" y="176550"/>
                  <a:pt x="127943" y="178498"/>
                  <a:pt x="127077" y="180337"/>
                </a:cubicBezTo>
                <a:lnTo>
                  <a:pt x="107737" y="180337"/>
                </a:lnTo>
                <a:lnTo>
                  <a:pt x="107737" y="151016"/>
                </a:lnTo>
                <a:close/>
                <a:moveTo>
                  <a:pt x="168300" y="151016"/>
                </a:moveTo>
                <a:cubicBezTo>
                  <a:pt x="163675" y="162322"/>
                  <a:pt x="157453" y="172276"/>
                  <a:pt x="150015" y="180337"/>
                </a:cubicBezTo>
                <a:lnTo>
                  <a:pt x="134489" y="180337"/>
                </a:lnTo>
                <a:cubicBezTo>
                  <a:pt x="134975" y="179255"/>
                  <a:pt x="135435" y="178146"/>
                  <a:pt x="135868" y="177010"/>
                </a:cubicBezTo>
                <a:cubicBezTo>
                  <a:pt x="138952" y="169274"/>
                  <a:pt x="141494" y="160483"/>
                  <a:pt x="143415" y="151016"/>
                </a:cubicBezTo>
                <a:close/>
                <a:moveTo>
                  <a:pt x="190129" y="151016"/>
                </a:moveTo>
                <a:cubicBezTo>
                  <a:pt x="185720" y="159130"/>
                  <a:pt x="180093" y="166650"/>
                  <a:pt x="173385" y="173385"/>
                </a:cubicBezTo>
                <a:cubicBezTo>
                  <a:pt x="170924" y="175847"/>
                  <a:pt x="168327" y="178173"/>
                  <a:pt x="165649" y="180337"/>
                </a:cubicBezTo>
                <a:lnTo>
                  <a:pt x="158968" y="180337"/>
                </a:lnTo>
                <a:cubicBezTo>
                  <a:pt x="159617" y="179498"/>
                  <a:pt x="160293" y="178660"/>
                  <a:pt x="160943" y="177794"/>
                </a:cubicBezTo>
                <a:cubicBezTo>
                  <a:pt x="166948" y="169842"/>
                  <a:pt x="171870" y="160807"/>
                  <a:pt x="175603" y="151016"/>
                </a:cubicBezTo>
                <a:close/>
                <a:moveTo>
                  <a:pt x="55802" y="187099"/>
                </a:moveTo>
                <a:cubicBezTo>
                  <a:pt x="57398" y="188722"/>
                  <a:pt x="59075" y="190291"/>
                  <a:pt x="60752" y="191752"/>
                </a:cubicBezTo>
                <a:cubicBezTo>
                  <a:pt x="57939" y="190318"/>
                  <a:pt x="55180" y="188776"/>
                  <a:pt x="52502" y="187099"/>
                </a:cubicBezTo>
                <a:close/>
                <a:moveTo>
                  <a:pt x="156209" y="187099"/>
                </a:moveTo>
                <a:cubicBezTo>
                  <a:pt x="153531" y="188776"/>
                  <a:pt x="150799" y="190318"/>
                  <a:pt x="147959" y="191752"/>
                </a:cubicBezTo>
                <a:cubicBezTo>
                  <a:pt x="149663" y="190291"/>
                  <a:pt x="151313" y="188722"/>
                  <a:pt x="152936" y="187099"/>
                </a:cubicBezTo>
                <a:close/>
                <a:moveTo>
                  <a:pt x="77496" y="187099"/>
                </a:moveTo>
                <a:cubicBezTo>
                  <a:pt x="79903" y="191562"/>
                  <a:pt x="82473" y="195403"/>
                  <a:pt x="85205" y="198541"/>
                </a:cubicBezTo>
                <a:cubicBezTo>
                  <a:pt x="78280" y="195998"/>
                  <a:pt x="71734" y="192103"/>
                  <a:pt x="65784" y="187099"/>
                </a:cubicBezTo>
                <a:close/>
                <a:moveTo>
                  <a:pt x="142955" y="187099"/>
                </a:moveTo>
                <a:cubicBezTo>
                  <a:pt x="137004" y="192103"/>
                  <a:pt x="130458" y="195998"/>
                  <a:pt x="123507" y="198541"/>
                </a:cubicBezTo>
                <a:cubicBezTo>
                  <a:pt x="126239" y="195403"/>
                  <a:pt x="128835" y="191562"/>
                  <a:pt x="131243" y="187099"/>
                </a:cubicBezTo>
                <a:close/>
                <a:moveTo>
                  <a:pt x="100975" y="187099"/>
                </a:moveTo>
                <a:lnTo>
                  <a:pt x="100975" y="201516"/>
                </a:lnTo>
                <a:cubicBezTo>
                  <a:pt x="95511" y="200029"/>
                  <a:pt x="90101" y="195052"/>
                  <a:pt x="85259" y="187099"/>
                </a:cubicBezTo>
                <a:close/>
                <a:moveTo>
                  <a:pt x="123452" y="187099"/>
                </a:moveTo>
                <a:cubicBezTo>
                  <a:pt x="118638" y="195052"/>
                  <a:pt x="113228" y="200029"/>
                  <a:pt x="107737" y="201516"/>
                </a:cubicBezTo>
                <a:lnTo>
                  <a:pt x="107737" y="187099"/>
                </a:lnTo>
                <a:close/>
                <a:moveTo>
                  <a:pt x="104356" y="0"/>
                </a:moveTo>
                <a:cubicBezTo>
                  <a:pt x="76495" y="0"/>
                  <a:pt x="50284" y="10847"/>
                  <a:pt x="30566" y="30566"/>
                </a:cubicBezTo>
                <a:cubicBezTo>
                  <a:pt x="10847" y="50284"/>
                  <a:pt x="0" y="76495"/>
                  <a:pt x="0" y="104356"/>
                </a:cubicBezTo>
                <a:cubicBezTo>
                  <a:pt x="0" y="132243"/>
                  <a:pt x="10847" y="158454"/>
                  <a:pt x="30566" y="178173"/>
                </a:cubicBezTo>
                <a:cubicBezTo>
                  <a:pt x="50284" y="197865"/>
                  <a:pt x="76495" y="208739"/>
                  <a:pt x="104356" y="208739"/>
                </a:cubicBezTo>
                <a:cubicBezTo>
                  <a:pt x="132243" y="208739"/>
                  <a:pt x="158454" y="197865"/>
                  <a:pt x="178173" y="178173"/>
                </a:cubicBezTo>
                <a:cubicBezTo>
                  <a:pt x="197865" y="158454"/>
                  <a:pt x="208739" y="132243"/>
                  <a:pt x="208739" y="104356"/>
                </a:cubicBezTo>
                <a:cubicBezTo>
                  <a:pt x="208739" y="76495"/>
                  <a:pt x="197865" y="50284"/>
                  <a:pt x="178173" y="30566"/>
                </a:cubicBezTo>
                <a:cubicBezTo>
                  <a:pt x="158454" y="10847"/>
                  <a:pt x="132243" y="0"/>
                  <a:pt x="10435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28;p14"/>
          <p:cNvSpPr/>
          <p:nvPr/>
        </p:nvSpPr>
        <p:spPr>
          <a:xfrm flipH="1">
            <a:off x="837100" y="3813138"/>
            <a:ext cx="332100" cy="340800"/>
          </a:xfrm>
          <a:prstGeom prst="roundRect">
            <a:avLst>
              <a:gd name="adj" fmla="val 14972"/>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p14"/>
          <p:cNvSpPr/>
          <p:nvPr/>
        </p:nvSpPr>
        <p:spPr>
          <a:xfrm>
            <a:off x="868177" y="3915674"/>
            <a:ext cx="269948" cy="135726"/>
          </a:xfrm>
          <a:prstGeom prst="rect">
            <a:avLst/>
          </a:prstGeom>
        </p:spPr>
        <p:txBody>
          <a:bodyPr>
            <a:prstTxWarp prst="textPlain">
              <a:avLst/>
            </a:prstTxWarp>
          </a:bodyPr>
          <a:lstStyle/>
          <a:p>
            <a:pPr lvl="0" algn="ctr"/>
            <a:r>
              <a:rPr b="1" i="0">
                <a:ln>
                  <a:noFill/>
                </a:ln>
                <a:solidFill>
                  <a:schemeClr val="dk2"/>
                </a:solidFill>
                <a:latin typeface="Fahkwang"/>
              </a:rPr>
              <a:t>SL</a:t>
            </a:r>
          </a:p>
        </p:txBody>
      </p:sp>
      <p:grpSp>
        <p:nvGrpSpPr>
          <p:cNvPr id="330" name="Google Shape;330;p14"/>
          <p:cNvGrpSpPr/>
          <p:nvPr/>
        </p:nvGrpSpPr>
        <p:grpSpPr>
          <a:xfrm rot="-5400000" flipH="1">
            <a:off x="322200" y="2602788"/>
            <a:ext cx="1362175" cy="332100"/>
            <a:chOff x="305925" y="4572450"/>
            <a:chExt cx="1362175" cy="332100"/>
          </a:xfrm>
        </p:grpSpPr>
        <p:sp>
          <p:nvSpPr>
            <p:cNvPr id="331" name="Google Shape;331;p14"/>
            <p:cNvSpPr/>
            <p:nvPr/>
          </p:nvSpPr>
          <p:spPr>
            <a:xfrm>
              <a:off x="305925" y="4572450"/>
              <a:ext cx="32600" cy="332100"/>
            </a:xfrm>
            <a:custGeom>
              <a:avLst/>
              <a:gdLst/>
              <a:ahLst/>
              <a:cxnLst/>
              <a:rect l="l" t="t" r="r" b="b"/>
              <a:pathLst>
                <a:path w="1304" h="13284" extrusionOk="0">
                  <a:moveTo>
                    <a:pt x="0" y="0"/>
                  </a:moveTo>
                  <a:lnTo>
                    <a:pt x="0" y="13283"/>
                  </a:lnTo>
                  <a:lnTo>
                    <a:pt x="1304" y="13283"/>
                  </a:lnTo>
                  <a:lnTo>
                    <a:pt x="130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32;p14"/>
            <p:cNvSpPr/>
            <p:nvPr/>
          </p:nvSpPr>
          <p:spPr>
            <a:xfrm>
              <a:off x="377975" y="4572450"/>
              <a:ext cx="36375" cy="332100"/>
            </a:xfrm>
            <a:custGeom>
              <a:avLst/>
              <a:gdLst/>
              <a:ahLst/>
              <a:cxnLst/>
              <a:rect l="l" t="t" r="r" b="b"/>
              <a:pathLst>
                <a:path w="1455" h="13284" extrusionOk="0">
                  <a:moveTo>
                    <a:pt x="1" y="0"/>
                  </a:moveTo>
                  <a:lnTo>
                    <a:pt x="1" y="13283"/>
                  </a:lnTo>
                  <a:lnTo>
                    <a:pt x="1454" y="13283"/>
                  </a:lnTo>
                  <a:lnTo>
                    <a:pt x="14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14"/>
            <p:cNvSpPr/>
            <p:nvPr/>
          </p:nvSpPr>
          <p:spPr>
            <a:xfrm>
              <a:off x="419950" y="4572450"/>
              <a:ext cx="72725" cy="332100"/>
            </a:xfrm>
            <a:custGeom>
              <a:avLst/>
              <a:gdLst/>
              <a:ahLst/>
              <a:cxnLst/>
              <a:rect l="l" t="t" r="r" b="b"/>
              <a:pathLst>
                <a:path w="2909" h="13284" extrusionOk="0">
                  <a:moveTo>
                    <a:pt x="1" y="0"/>
                  </a:moveTo>
                  <a:lnTo>
                    <a:pt x="1" y="13283"/>
                  </a:lnTo>
                  <a:lnTo>
                    <a:pt x="2908" y="13283"/>
                  </a:lnTo>
                  <a:lnTo>
                    <a:pt x="29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14"/>
            <p:cNvSpPr/>
            <p:nvPr/>
          </p:nvSpPr>
          <p:spPr>
            <a:xfrm>
              <a:off x="507050" y="4572450"/>
              <a:ext cx="18825" cy="332100"/>
            </a:xfrm>
            <a:custGeom>
              <a:avLst/>
              <a:gdLst/>
              <a:ahLst/>
              <a:cxnLst/>
              <a:rect l="l" t="t" r="r" b="b"/>
              <a:pathLst>
                <a:path w="753" h="13284" extrusionOk="0">
                  <a:moveTo>
                    <a:pt x="1" y="0"/>
                  </a:moveTo>
                  <a:lnTo>
                    <a:pt x="1" y="13283"/>
                  </a:lnTo>
                  <a:lnTo>
                    <a:pt x="752" y="13283"/>
                  </a:lnTo>
                  <a:lnTo>
                    <a:pt x="75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14"/>
            <p:cNvSpPr/>
            <p:nvPr/>
          </p:nvSpPr>
          <p:spPr>
            <a:xfrm>
              <a:off x="558425" y="4572450"/>
              <a:ext cx="61425" cy="332100"/>
            </a:xfrm>
            <a:custGeom>
              <a:avLst/>
              <a:gdLst/>
              <a:ahLst/>
              <a:cxnLst/>
              <a:rect l="l" t="t" r="r" b="b"/>
              <a:pathLst>
                <a:path w="2457" h="13284" extrusionOk="0">
                  <a:moveTo>
                    <a:pt x="1" y="0"/>
                  </a:moveTo>
                  <a:lnTo>
                    <a:pt x="1" y="13283"/>
                  </a:lnTo>
                  <a:lnTo>
                    <a:pt x="2457" y="13283"/>
                  </a:lnTo>
                  <a:lnTo>
                    <a:pt x="245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p14"/>
            <p:cNvSpPr/>
            <p:nvPr/>
          </p:nvSpPr>
          <p:spPr>
            <a:xfrm>
              <a:off x="643650" y="4572450"/>
              <a:ext cx="23200" cy="332100"/>
            </a:xfrm>
            <a:custGeom>
              <a:avLst/>
              <a:gdLst/>
              <a:ahLst/>
              <a:cxnLst/>
              <a:rect l="l" t="t" r="r" b="b"/>
              <a:pathLst>
                <a:path w="928" h="13284" extrusionOk="0">
                  <a:moveTo>
                    <a:pt x="0" y="0"/>
                  </a:moveTo>
                  <a:lnTo>
                    <a:pt x="0" y="13283"/>
                  </a:lnTo>
                  <a:lnTo>
                    <a:pt x="928" y="13283"/>
                  </a:lnTo>
                  <a:lnTo>
                    <a:pt x="9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14"/>
            <p:cNvSpPr/>
            <p:nvPr/>
          </p:nvSpPr>
          <p:spPr>
            <a:xfrm>
              <a:off x="725100" y="4572450"/>
              <a:ext cx="18200" cy="332100"/>
            </a:xfrm>
            <a:custGeom>
              <a:avLst/>
              <a:gdLst/>
              <a:ahLst/>
              <a:cxnLst/>
              <a:rect l="l" t="t" r="r" b="b"/>
              <a:pathLst>
                <a:path w="728" h="13284" extrusionOk="0">
                  <a:moveTo>
                    <a:pt x="0" y="0"/>
                  </a:moveTo>
                  <a:lnTo>
                    <a:pt x="0" y="13283"/>
                  </a:lnTo>
                  <a:lnTo>
                    <a:pt x="727" y="13283"/>
                  </a:lnTo>
                  <a:lnTo>
                    <a:pt x="72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14"/>
            <p:cNvSpPr/>
            <p:nvPr/>
          </p:nvSpPr>
          <p:spPr>
            <a:xfrm>
              <a:off x="757675" y="4572450"/>
              <a:ext cx="72700" cy="332100"/>
            </a:xfrm>
            <a:custGeom>
              <a:avLst/>
              <a:gdLst/>
              <a:ahLst/>
              <a:cxnLst/>
              <a:rect l="l" t="t" r="r" b="b"/>
              <a:pathLst>
                <a:path w="2908" h="13284" extrusionOk="0">
                  <a:moveTo>
                    <a:pt x="1" y="0"/>
                  </a:moveTo>
                  <a:lnTo>
                    <a:pt x="1" y="13283"/>
                  </a:lnTo>
                  <a:lnTo>
                    <a:pt x="2908" y="13283"/>
                  </a:lnTo>
                  <a:lnTo>
                    <a:pt x="29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p14"/>
            <p:cNvSpPr/>
            <p:nvPr/>
          </p:nvSpPr>
          <p:spPr>
            <a:xfrm>
              <a:off x="872975" y="4572450"/>
              <a:ext cx="36350" cy="332100"/>
            </a:xfrm>
            <a:custGeom>
              <a:avLst/>
              <a:gdLst/>
              <a:ahLst/>
              <a:cxnLst/>
              <a:rect l="l" t="t" r="r" b="b"/>
              <a:pathLst>
                <a:path w="1454" h="13284" extrusionOk="0">
                  <a:moveTo>
                    <a:pt x="0" y="0"/>
                  </a:moveTo>
                  <a:lnTo>
                    <a:pt x="0" y="13283"/>
                  </a:lnTo>
                  <a:lnTo>
                    <a:pt x="1454" y="13283"/>
                  </a:lnTo>
                  <a:lnTo>
                    <a:pt x="14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40;p14"/>
            <p:cNvSpPr/>
            <p:nvPr/>
          </p:nvSpPr>
          <p:spPr>
            <a:xfrm>
              <a:off x="931250" y="4572450"/>
              <a:ext cx="77700" cy="332100"/>
            </a:xfrm>
            <a:custGeom>
              <a:avLst/>
              <a:gdLst/>
              <a:ahLst/>
              <a:cxnLst/>
              <a:rect l="l" t="t" r="r" b="b"/>
              <a:pathLst>
                <a:path w="3108" h="13284" extrusionOk="0">
                  <a:moveTo>
                    <a:pt x="0" y="0"/>
                  </a:moveTo>
                  <a:lnTo>
                    <a:pt x="0" y="13283"/>
                  </a:lnTo>
                  <a:lnTo>
                    <a:pt x="3108" y="13283"/>
                  </a:lnTo>
                  <a:lnTo>
                    <a:pt x="31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14"/>
            <p:cNvSpPr/>
            <p:nvPr/>
          </p:nvSpPr>
          <p:spPr>
            <a:xfrm>
              <a:off x="1030225" y="4572450"/>
              <a:ext cx="37000" cy="332100"/>
            </a:xfrm>
            <a:custGeom>
              <a:avLst/>
              <a:gdLst/>
              <a:ahLst/>
              <a:cxnLst/>
              <a:rect l="l" t="t" r="r" b="b"/>
              <a:pathLst>
                <a:path w="1480" h="13284" extrusionOk="0">
                  <a:moveTo>
                    <a:pt x="1" y="0"/>
                  </a:moveTo>
                  <a:lnTo>
                    <a:pt x="1" y="13283"/>
                  </a:lnTo>
                  <a:lnTo>
                    <a:pt x="1480" y="13283"/>
                  </a:lnTo>
                  <a:lnTo>
                    <a:pt x="148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14"/>
            <p:cNvSpPr/>
            <p:nvPr/>
          </p:nvSpPr>
          <p:spPr>
            <a:xfrm>
              <a:off x="1079100" y="4572450"/>
              <a:ext cx="32000" cy="332100"/>
            </a:xfrm>
            <a:custGeom>
              <a:avLst/>
              <a:gdLst/>
              <a:ahLst/>
              <a:cxnLst/>
              <a:rect l="l" t="t" r="r" b="b"/>
              <a:pathLst>
                <a:path w="1280" h="13284" extrusionOk="0">
                  <a:moveTo>
                    <a:pt x="1" y="0"/>
                  </a:moveTo>
                  <a:lnTo>
                    <a:pt x="1" y="13283"/>
                  </a:lnTo>
                  <a:lnTo>
                    <a:pt x="1279" y="13283"/>
                  </a:lnTo>
                  <a:lnTo>
                    <a:pt x="127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14"/>
            <p:cNvSpPr/>
            <p:nvPr/>
          </p:nvSpPr>
          <p:spPr>
            <a:xfrm>
              <a:off x="1133625" y="4572450"/>
              <a:ext cx="36975" cy="332100"/>
            </a:xfrm>
            <a:custGeom>
              <a:avLst/>
              <a:gdLst/>
              <a:ahLst/>
              <a:cxnLst/>
              <a:rect l="l" t="t" r="r" b="b"/>
              <a:pathLst>
                <a:path w="1479" h="13284" extrusionOk="0">
                  <a:moveTo>
                    <a:pt x="0" y="0"/>
                  </a:moveTo>
                  <a:lnTo>
                    <a:pt x="0" y="13283"/>
                  </a:lnTo>
                  <a:lnTo>
                    <a:pt x="1479" y="13283"/>
                  </a:lnTo>
                  <a:lnTo>
                    <a:pt x="147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14"/>
            <p:cNvSpPr/>
            <p:nvPr/>
          </p:nvSpPr>
          <p:spPr>
            <a:xfrm>
              <a:off x="1192525" y="4572450"/>
              <a:ext cx="73325" cy="332100"/>
            </a:xfrm>
            <a:custGeom>
              <a:avLst/>
              <a:gdLst/>
              <a:ahLst/>
              <a:cxnLst/>
              <a:rect l="l" t="t" r="r" b="b"/>
              <a:pathLst>
                <a:path w="2933" h="13284" extrusionOk="0">
                  <a:moveTo>
                    <a:pt x="0" y="0"/>
                  </a:moveTo>
                  <a:lnTo>
                    <a:pt x="0" y="13283"/>
                  </a:lnTo>
                  <a:lnTo>
                    <a:pt x="2933" y="13283"/>
                  </a:lnTo>
                  <a:lnTo>
                    <a:pt x="29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14"/>
            <p:cNvSpPr/>
            <p:nvPr/>
          </p:nvSpPr>
          <p:spPr>
            <a:xfrm>
              <a:off x="1280225" y="4572450"/>
              <a:ext cx="18200" cy="332100"/>
            </a:xfrm>
            <a:custGeom>
              <a:avLst/>
              <a:gdLst/>
              <a:ahLst/>
              <a:cxnLst/>
              <a:rect l="l" t="t" r="r" b="b"/>
              <a:pathLst>
                <a:path w="728" h="13284" extrusionOk="0">
                  <a:moveTo>
                    <a:pt x="1" y="0"/>
                  </a:moveTo>
                  <a:lnTo>
                    <a:pt x="1" y="13283"/>
                  </a:lnTo>
                  <a:lnTo>
                    <a:pt x="728" y="13283"/>
                  </a:lnTo>
                  <a:lnTo>
                    <a:pt x="7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14"/>
            <p:cNvSpPr/>
            <p:nvPr/>
          </p:nvSpPr>
          <p:spPr>
            <a:xfrm>
              <a:off x="1331625" y="4572450"/>
              <a:ext cx="61425" cy="332100"/>
            </a:xfrm>
            <a:custGeom>
              <a:avLst/>
              <a:gdLst/>
              <a:ahLst/>
              <a:cxnLst/>
              <a:rect l="l" t="t" r="r" b="b"/>
              <a:pathLst>
                <a:path w="2457" h="13284" extrusionOk="0">
                  <a:moveTo>
                    <a:pt x="0" y="0"/>
                  </a:moveTo>
                  <a:lnTo>
                    <a:pt x="0" y="13283"/>
                  </a:lnTo>
                  <a:lnTo>
                    <a:pt x="2456" y="13283"/>
                  </a:lnTo>
                  <a:lnTo>
                    <a:pt x="245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14"/>
            <p:cNvSpPr/>
            <p:nvPr/>
          </p:nvSpPr>
          <p:spPr>
            <a:xfrm>
              <a:off x="1422475" y="4572450"/>
              <a:ext cx="41375" cy="332100"/>
            </a:xfrm>
            <a:custGeom>
              <a:avLst/>
              <a:gdLst/>
              <a:ahLst/>
              <a:cxnLst/>
              <a:rect l="l" t="t" r="r" b="b"/>
              <a:pathLst>
                <a:path w="1655" h="13284" extrusionOk="0">
                  <a:moveTo>
                    <a:pt x="0" y="0"/>
                  </a:moveTo>
                  <a:lnTo>
                    <a:pt x="0" y="13283"/>
                  </a:lnTo>
                  <a:lnTo>
                    <a:pt x="1654" y="13283"/>
                  </a:lnTo>
                  <a:lnTo>
                    <a:pt x="16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48;p14"/>
            <p:cNvSpPr/>
            <p:nvPr/>
          </p:nvSpPr>
          <p:spPr>
            <a:xfrm>
              <a:off x="1497650" y="4572450"/>
              <a:ext cx="18200" cy="332100"/>
            </a:xfrm>
            <a:custGeom>
              <a:avLst/>
              <a:gdLst/>
              <a:ahLst/>
              <a:cxnLst/>
              <a:rect l="l" t="t" r="r" b="b"/>
              <a:pathLst>
                <a:path w="728" h="13284" extrusionOk="0">
                  <a:moveTo>
                    <a:pt x="1" y="0"/>
                  </a:moveTo>
                  <a:lnTo>
                    <a:pt x="1" y="13283"/>
                  </a:lnTo>
                  <a:lnTo>
                    <a:pt x="728" y="13283"/>
                  </a:lnTo>
                  <a:lnTo>
                    <a:pt x="7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349;p14"/>
            <p:cNvSpPr/>
            <p:nvPr/>
          </p:nvSpPr>
          <p:spPr>
            <a:xfrm>
              <a:off x="1511450" y="4572450"/>
              <a:ext cx="92125" cy="332100"/>
            </a:xfrm>
            <a:custGeom>
              <a:avLst/>
              <a:gdLst/>
              <a:ahLst/>
              <a:cxnLst/>
              <a:rect l="l" t="t" r="r" b="b"/>
              <a:pathLst>
                <a:path w="3685" h="13284" extrusionOk="0">
                  <a:moveTo>
                    <a:pt x="0" y="0"/>
                  </a:moveTo>
                  <a:lnTo>
                    <a:pt x="0" y="13283"/>
                  </a:lnTo>
                  <a:lnTo>
                    <a:pt x="3684" y="13283"/>
                  </a:lnTo>
                  <a:lnTo>
                    <a:pt x="368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14"/>
            <p:cNvSpPr/>
            <p:nvPr/>
          </p:nvSpPr>
          <p:spPr>
            <a:xfrm>
              <a:off x="1660575" y="4572450"/>
              <a:ext cx="7525" cy="332100"/>
            </a:xfrm>
            <a:custGeom>
              <a:avLst/>
              <a:gdLst/>
              <a:ahLst/>
              <a:cxnLst/>
              <a:rect l="l" t="t" r="r" b="b"/>
              <a:pathLst>
                <a:path w="301" h="13284" extrusionOk="0">
                  <a:moveTo>
                    <a:pt x="0" y="0"/>
                  </a:moveTo>
                  <a:lnTo>
                    <a:pt x="0" y="13283"/>
                  </a:lnTo>
                  <a:lnTo>
                    <a:pt x="301" y="13283"/>
                  </a:lnTo>
                  <a:lnTo>
                    <a:pt x="30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14"/>
            <p:cNvSpPr/>
            <p:nvPr/>
          </p:nvSpPr>
          <p:spPr>
            <a:xfrm>
              <a:off x="1620475" y="4572450"/>
              <a:ext cx="16925" cy="332100"/>
            </a:xfrm>
            <a:custGeom>
              <a:avLst/>
              <a:gdLst/>
              <a:ahLst/>
              <a:cxnLst/>
              <a:rect l="l" t="t" r="r" b="b"/>
              <a:pathLst>
                <a:path w="677" h="13284" extrusionOk="0">
                  <a:moveTo>
                    <a:pt x="0" y="0"/>
                  </a:moveTo>
                  <a:lnTo>
                    <a:pt x="0" y="13283"/>
                  </a:lnTo>
                  <a:lnTo>
                    <a:pt x="677" y="13283"/>
                  </a:lnTo>
                  <a:lnTo>
                    <a:pt x="67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52" name="Google Shape;352;p14"/>
          <p:cNvSpPr/>
          <p:nvPr/>
        </p:nvSpPr>
        <p:spPr>
          <a:xfrm flipH="1">
            <a:off x="662597" y="4518000"/>
            <a:ext cx="172200" cy="172200"/>
          </a:xfrm>
          <a:prstGeom prst="ellipse">
            <a:avLst/>
          </a:prstGeom>
          <a:solidFill>
            <a:schemeClr val="dk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p14"/>
          <p:cNvSpPr/>
          <p:nvPr/>
        </p:nvSpPr>
        <p:spPr>
          <a:xfrm flipH="1">
            <a:off x="8054547" y="453300"/>
            <a:ext cx="172200" cy="172200"/>
          </a:xfrm>
          <a:prstGeom prst="ellipse">
            <a:avLst/>
          </a:prstGeom>
          <a:solidFill>
            <a:schemeClr val="dk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14"/>
          <p:cNvSpPr/>
          <p:nvPr/>
        </p:nvSpPr>
        <p:spPr>
          <a:xfrm flipH="1">
            <a:off x="8054547" y="4518000"/>
            <a:ext cx="172200" cy="172200"/>
          </a:xfrm>
          <a:prstGeom prst="ellipse">
            <a:avLst/>
          </a:prstGeom>
          <a:solidFill>
            <a:schemeClr val="dk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14"/>
          <p:cNvSpPr txBox="1">
            <a:spLocks noGrp="1"/>
          </p:cNvSpPr>
          <p:nvPr>
            <p:ph type="title"/>
          </p:nvPr>
        </p:nvSpPr>
        <p:spPr>
          <a:xfrm>
            <a:off x="2506875" y="3102900"/>
            <a:ext cx="5267700" cy="4161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2500"/>
              <a:buNone/>
              <a:defRPr sz="2400">
                <a:solidFill>
                  <a:schemeClr val="lt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356" name="Google Shape;356;p14"/>
          <p:cNvSpPr txBox="1">
            <a:spLocks noGrp="1"/>
          </p:cNvSpPr>
          <p:nvPr>
            <p:ph type="subTitle" idx="1"/>
          </p:nvPr>
        </p:nvSpPr>
        <p:spPr>
          <a:xfrm>
            <a:off x="2506875" y="1624500"/>
            <a:ext cx="5267700" cy="14784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2500"/>
              <a:buNone/>
              <a:defRPr sz="2500"/>
            </a:lvl1pPr>
            <a:lvl2pPr lvl="1" algn="ctr" rtl="0">
              <a:lnSpc>
                <a:spcPct val="100000"/>
              </a:lnSpc>
              <a:spcBef>
                <a:spcPts val="0"/>
              </a:spcBef>
              <a:spcAft>
                <a:spcPts val="0"/>
              </a:spcAft>
              <a:buSzPts val="2500"/>
              <a:buNone/>
              <a:defRPr sz="2500"/>
            </a:lvl2pPr>
            <a:lvl3pPr lvl="2" algn="ctr" rtl="0">
              <a:lnSpc>
                <a:spcPct val="100000"/>
              </a:lnSpc>
              <a:spcBef>
                <a:spcPts val="1600"/>
              </a:spcBef>
              <a:spcAft>
                <a:spcPts val="0"/>
              </a:spcAft>
              <a:buSzPts val="2500"/>
              <a:buNone/>
              <a:defRPr sz="2500"/>
            </a:lvl3pPr>
            <a:lvl4pPr lvl="3" algn="ctr" rtl="0">
              <a:lnSpc>
                <a:spcPct val="100000"/>
              </a:lnSpc>
              <a:spcBef>
                <a:spcPts val="1600"/>
              </a:spcBef>
              <a:spcAft>
                <a:spcPts val="0"/>
              </a:spcAft>
              <a:buSzPts val="2500"/>
              <a:buNone/>
              <a:defRPr sz="2500"/>
            </a:lvl4pPr>
            <a:lvl5pPr lvl="4" algn="ctr" rtl="0">
              <a:lnSpc>
                <a:spcPct val="100000"/>
              </a:lnSpc>
              <a:spcBef>
                <a:spcPts val="1600"/>
              </a:spcBef>
              <a:spcAft>
                <a:spcPts val="0"/>
              </a:spcAft>
              <a:buSzPts val="2500"/>
              <a:buNone/>
              <a:defRPr sz="2500"/>
            </a:lvl5pPr>
            <a:lvl6pPr lvl="5" algn="ctr" rtl="0">
              <a:lnSpc>
                <a:spcPct val="100000"/>
              </a:lnSpc>
              <a:spcBef>
                <a:spcPts val="1600"/>
              </a:spcBef>
              <a:spcAft>
                <a:spcPts val="0"/>
              </a:spcAft>
              <a:buSzPts val="2500"/>
              <a:buNone/>
              <a:defRPr sz="2500"/>
            </a:lvl6pPr>
            <a:lvl7pPr lvl="6" algn="ctr" rtl="0">
              <a:lnSpc>
                <a:spcPct val="100000"/>
              </a:lnSpc>
              <a:spcBef>
                <a:spcPts val="1600"/>
              </a:spcBef>
              <a:spcAft>
                <a:spcPts val="0"/>
              </a:spcAft>
              <a:buSzPts val="2500"/>
              <a:buNone/>
              <a:defRPr sz="2500"/>
            </a:lvl7pPr>
            <a:lvl8pPr lvl="7" algn="ctr" rtl="0">
              <a:lnSpc>
                <a:spcPct val="100000"/>
              </a:lnSpc>
              <a:spcBef>
                <a:spcPts val="1600"/>
              </a:spcBef>
              <a:spcAft>
                <a:spcPts val="0"/>
              </a:spcAft>
              <a:buSzPts val="2500"/>
              <a:buNone/>
              <a:defRPr sz="2500"/>
            </a:lvl8pPr>
            <a:lvl9pPr lvl="8" algn="ctr" rtl="0">
              <a:lnSpc>
                <a:spcPct val="100000"/>
              </a:lnSpc>
              <a:spcBef>
                <a:spcPts val="1600"/>
              </a:spcBef>
              <a:spcAft>
                <a:spcPts val="1600"/>
              </a:spcAft>
              <a:buSzPts val="2500"/>
              <a:buNone/>
              <a:defRPr sz="2500"/>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text">
  <p:cSld name="CUSTOM_4">
    <p:spTree>
      <p:nvGrpSpPr>
        <p:cNvPr id="1" name="Shape 357"/>
        <p:cNvGrpSpPr/>
        <p:nvPr/>
      </p:nvGrpSpPr>
      <p:grpSpPr>
        <a:xfrm>
          <a:off x="0" y="0"/>
          <a:ext cx="0" cy="0"/>
          <a:chOff x="0" y="0"/>
          <a:chExt cx="0" cy="0"/>
        </a:xfrm>
      </p:grpSpPr>
      <p:sp>
        <p:nvSpPr>
          <p:cNvPr id="358" name="Google Shape;358;p15"/>
          <p:cNvSpPr/>
          <p:nvPr/>
        </p:nvSpPr>
        <p:spPr>
          <a:xfrm flipH="1">
            <a:off x="305925" y="238950"/>
            <a:ext cx="8532000" cy="4665600"/>
          </a:xfrm>
          <a:prstGeom prst="snip1Rect">
            <a:avLst>
              <a:gd name="adj" fmla="val 7782"/>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15"/>
          <p:cNvSpPr/>
          <p:nvPr/>
        </p:nvSpPr>
        <p:spPr>
          <a:xfrm>
            <a:off x="713100" y="782050"/>
            <a:ext cx="359700" cy="340800"/>
          </a:xfrm>
          <a:prstGeom prst="roundRect">
            <a:avLst>
              <a:gd name="adj" fmla="val 31998"/>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15"/>
          <p:cNvSpPr/>
          <p:nvPr/>
        </p:nvSpPr>
        <p:spPr>
          <a:xfrm flipH="1">
            <a:off x="806847" y="4206850"/>
            <a:ext cx="172200" cy="172200"/>
          </a:xfrm>
          <a:prstGeom prst="ellipse">
            <a:avLst/>
          </a:prstGeom>
          <a:solidFill>
            <a:schemeClr val="dk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15"/>
          <p:cNvSpPr/>
          <p:nvPr/>
        </p:nvSpPr>
        <p:spPr>
          <a:xfrm flipH="1">
            <a:off x="8054547" y="453300"/>
            <a:ext cx="172200" cy="172200"/>
          </a:xfrm>
          <a:prstGeom prst="ellipse">
            <a:avLst/>
          </a:prstGeom>
          <a:solidFill>
            <a:schemeClr val="dk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p15"/>
          <p:cNvSpPr/>
          <p:nvPr/>
        </p:nvSpPr>
        <p:spPr>
          <a:xfrm flipH="1">
            <a:off x="8054547" y="4518000"/>
            <a:ext cx="172200" cy="172200"/>
          </a:xfrm>
          <a:prstGeom prst="ellipse">
            <a:avLst/>
          </a:prstGeom>
          <a:solidFill>
            <a:schemeClr val="dk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15"/>
          <p:cNvSpPr txBox="1">
            <a:spLocks noGrp="1"/>
          </p:cNvSpPr>
          <p:nvPr>
            <p:ph type="title"/>
          </p:nvPr>
        </p:nvSpPr>
        <p:spPr>
          <a:xfrm>
            <a:off x="5202588" y="1478213"/>
            <a:ext cx="2996700" cy="8829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364" name="Google Shape;364;p15"/>
          <p:cNvSpPr txBox="1">
            <a:spLocks noGrp="1"/>
          </p:cNvSpPr>
          <p:nvPr>
            <p:ph type="subTitle" idx="1"/>
          </p:nvPr>
        </p:nvSpPr>
        <p:spPr>
          <a:xfrm>
            <a:off x="5202588" y="2361188"/>
            <a:ext cx="2996700" cy="13041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hree columns">
  <p:cSld name="CUSTOM_6">
    <p:spTree>
      <p:nvGrpSpPr>
        <p:cNvPr id="1" name="Shape 365"/>
        <p:cNvGrpSpPr/>
        <p:nvPr/>
      </p:nvGrpSpPr>
      <p:grpSpPr>
        <a:xfrm>
          <a:off x="0" y="0"/>
          <a:ext cx="0" cy="0"/>
          <a:chOff x="0" y="0"/>
          <a:chExt cx="0" cy="0"/>
        </a:xfrm>
      </p:grpSpPr>
      <p:sp>
        <p:nvSpPr>
          <p:cNvPr id="366" name="Google Shape;366;p16"/>
          <p:cNvSpPr/>
          <p:nvPr/>
        </p:nvSpPr>
        <p:spPr>
          <a:xfrm flipH="1">
            <a:off x="305925" y="238950"/>
            <a:ext cx="8532000" cy="4665600"/>
          </a:xfrm>
          <a:prstGeom prst="snip1Rect">
            <a:avLst>
              <a:gd name="adj" fmla="val 7782"/>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67;p16"/>
          <p:cNvSpPr/>
          <p:nvPr/>
        </p:nvSpPr>
        <p:spPr>
          <a:xfrm>
            <a:off x="713100" y="405575"/>
            <a:ext cx="7717800" cy="651600"/>
          </a:xfrm>
          <a:prstGeom prst="roundRect">
            <a:avLst>
              <a:gd name="adj" fmla="val 10566"/>
            </a:avLst>
          </a:prstGeom>
          <a:solidFill>
            <a:schemeClr val="dk2"/>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16"/>
          <p:cNvSpPr/>
          <p:nvPr/>
        </p:nvSpPr>
        <p:spPr>
          <a:xfrm flipH="1">
            <a:off x="806847" y="4206850"/>
            <a:ext cx="172200" cy="172200"/>
          </a:xfrm>
          <a:prstGeom prst="ellipse">
            <a:avLst/>
          </a:prstGeom>
          <a:solidFill>
            <a:schemeClr val="dk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69" name="Google Shape;369;p16"/>
          <p:cNvGrpSpPr/>
          <p:nvPr/>
        </p:nvGrpSpPr>
        <p:grpSpPr>
          <a:xfrm>
            <a:off x="7313359" y="4591995"/>
            <a:ext cx="832289" cy="202913"/>
            <a:chOff x="305925" y="4572450"/>
            <a:chExt cx="1362175" cy="332100"/>
          </a:xfrm>
        </p:grpSpPr>
        <p:sp>
          <p:nvSpPr>
            <p:cNvPr id="370" name="Google Shape;370;p16"/>
            <p:cNvSpPr/>
            <p:nvPr/>
          </p:nvSpPr>
          <p:spPr>
            <a:xfrm>
              <a:off x="305925" y="4572450"/>
              <a:ext cx="32600" cy="332100"/>
            </a:xfrm>
            <a:custGeom>
              <a:avLst/>
              <a:gdLst/>
              <a:ahLst/>
              <a:cxnLst/>
              <a:rect l="l" t="t" r="r" b="b"/>
              <a:pathLst>
                <a:path w="1304" h="13284" extrusionOk="0">
                  <a:moveTo>
                    <a:pt x="0" y="0"/>
                  </a:moveTo>
                  <a:lnTo>
                    <a:pt x="0" y="13283"/>
                  </a:lnTo>
                  <a:lnTo>
                    <a:pt x="1304" y="13283"/>
                  </a:lnTo>
                  <a:lnTo>
                    <a:pt x="130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16"/>
            <p:cNvSpPr/>
            <p:nvPr/>
          </p:nvSpPr>
          <p:spPr>
            <a:xfrm>
              <a:off x="377975" y="4572450"/>
              <a:ext cx="36375" cy="332100"/>
            </a:xfrm>
            <a:custGeom>
              <a:avLst/>
              <a:gdLst/>
              <a:ahLst/>
              <a:cxnLst/>
              <a:rect l="l" t="t" r="r" b="b"/>
              <a:pathLst>
                <a:path w="1455" h="13284" extrusionOk="0">
                  <a:moveTo>
                    <a:pt x="1" y="0"/>
                  </a:moveTo>
                  <a:lnTo>
                    <a:pt x="1" y="13283"/>
                  </a:lnTo>
                  <a:lnTo>
                    <a:pt x="1454" y="13283"/>
                  </a:lnTo>
                  <a:lnTo>
                    <a:pt x="14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16"/>
            <p:cNvSpPr/>
            <p:nvPr/>
          </p:nvSpPr>
          <p:spPr>
            <a:xfrm>
              <a:off x="419950" y="4572450"/>
              <a:ext cx="72725" cy="332100"/>
            </a:xfrm>
            <a:custGeom>
              <a:avLst/>
              <a:gdLst/>
              <a:ahLst/>
              <a:cxnLst/>
              <a:rect l="l" t="t" r="r" b="b"/>
              <a:pathLst>
                <a:path w="2909" h="13284" extrusionOk="0">
                  <a:moveTo>
                    <a:pt x="1" y="0"/>
                  </a:moveTo>
                  <a:lnTo>
                    <a:pt x="1" y="13283"/>
                  </a:lnTo>
                  <a:lnTo>
                    <a:pt x="2908" y="13283"/>
                  </a:lnTo>
                  <a:lnTo>
                    <a:pt x="29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p16"/>
            <p:cNvSpPr/>
            <p:nvPr/>
          </p:nvSpPr>
          <p:spPr>
            <a:xfrm>
              <a:off x="507050" y="4572450"/>
              <a:ext cx="18825" cy="332100"/>
            </a:xfrm>
            <a:custGeom>
              <a:avLst/>
              <a:gdLst/>
              <a:ahLst/>
              <a:cxnLst/>
              <a:rect l="l" t="t" r="r" b="b"/>
              <a:pathLst>
                <a:path w="753" h="13284" extrusionOk="0">
                  <a:moveTo>
                    <a:pt x="1" y="0"/>
                  </a:moveTo>
                  <a:lnTo>
                    <a:pt x="1" y="13283"/>
                  </a:lnTo>
                  <a:lnTo>
                    <a:pt x="752" y="13283"/>
                  </a:lnTo>
                  <a:lnTo>
                    <a:pt x="75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74;p16"/>
            <p:cNvSpPr/>
            <p:nvPr/>
          </p:nvSpPr>
          <p:spPr>
            <a:xfrm>
              <a:off x="558425" y="4572450"/>
              <a:ext cx="61425" cy="332100"/>
            </a:xfrm>
            <a:custGeom>
              <a:avLst/>
              <a:gdLst/>
              <a:ahLst/>
              <a:cxnLst/>
              <a:rect l="l" t="t" r="r" b="b"/>
              <a:pathLst>
                <a:path w="2457" h="13284" extrusionOk="0">
                  <a:moveTo>
                    <a:pt x="1" y="0"/>
                  </a:moveTo>
                  <a:lnTo>
                    <a:pt x="1" y="13283"/>
                  </a:lnTo>
                  <a:lnTo>
                    <a:pt x="2457" y="13283"/>
                  </a:lnTo>
                  <a:lnTo>
                    <a:pt x="245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375;p16"/>
            <p:cNvSpPr/>
            <p:nvPr/>
          </p:nvSpPr>
          <p:spPr>
            <a:xfrm>
              <a:off x="643650" y="4572450"/>
              <a:ext cx="23200" cy="332100"/>
            </a:xfrm>
            <a:custGeom>
              <a:avLst/>
              <a:gdLst/>
              <a:ahLst/>
              <a:cxnLst/>
              <a:rect l="l" t="t" r="r" b="b"/>
              <a:pathLst>
                <a:path w="928" h="13284" extrusionOk="0">
                  <a:moveTo>
                    <a:pt x="0" y="0"/>
                  </a:moveTo>
                  <a:lnTo>
                    <a:pt x="0" y="13283"/>
                  </a:lnTo>
                  <a:lnTo>
                    <a:pt x="928" y="13283"/>
                  </a:lnTo>
                  <a:lnTo>
                    <a:pt x="9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16"/>
            <p:cNvSpPr/>
            <p:nvPr/>
          </p:nvSpPr>
          <p:spPr>
            <a:xfrm>
              <a:off x="725100" y="4572450"/>
              <a:ext cx="18200" cy="332100"/>
            </a:xfrm>
            <a:custGeom>
              <a:avLst/>
              <a:gdLst/>
              <a:ahLst/>
              <a:cxnLst/>
              <a:rect l="l" t="t" r="r" b="b"/>
              <a:pathLst>
                <a:path w="728" h="13284" extrusionOk="0">
                  <a:moveTo>
                    <a:pt x="0" y="0"/>
                  </a:moveTo>
                  <a:lnTo>
                    <a:pt x="0" y="13283"/>
                  </a:lnTo>
                  <a:lnTo>
                    <a:pt x="727" y="13283"/>
                  </a:lnTo>
                  <a:lnTo>
                    <a:pt x="72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16"/>
            <p:cNvSpPr/>
            <p:nvPr/>
          </p:nvSpPr>
          <p:spPr>
            <a:xfrm>
              <a:off x="757675" y="4572450"/>
              <a:ext cx="72700" cy="332100"/>
            </a:xfrm>
            <a:custGeom>
              <a:avLst/>
              <a:gdLst/>
              <a:ahLst/>
              <a:cxnLst/>
              <a:rect l="l" t="t" r="r" b="b"/>
              <a:pathLst>
                <a:path w="2908" h="13284" extrusionOk="0">
                  <a:moveTo>
                    <a:pt x="1" y="0"/>
                  </a:moveTo>
                  <a:lnTo>
                    <a:pt x="1" y="13283"/>
                  </a:lnTo>
                  <a:lnTo>
                    <a:pt x="2908" y="13283"/>
                  </a:lnTo>
                  <a:lnTo>
                    <a:pt x="29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16"/>
            <p:cNvSpPr/>
            <p:nvPr/>
          </p:nvSpPr>
          <p:spPr>
            <a:xfrm>
              <a:off x="872975" y="4572450"/>
              <a:ext cx="36350" cy="332100"/>
            </a:xfrm>
            <a:custGeom>
              <a:avLst/>
              <a:gdLst/>
              <a:ahLst/>
              <a:cxnLst/>
              <a:rect l="l" t="t" r="r" b="b"/>
              <a:pathLst>
                <a:path w="1454" h="13284" extrusionOk="0">
                  <a:moveTo>
                    <a:pt x="0" y="0"/>
                  </a:moveTo>
                  <a:lnTo>
                    <a:pt x="0" y="13283"/>
                  </a:lnTo>
                  <a:lnTo>
                    <a:pt x="1454" y="13283"/>
                  </a:lnTo>
                  <a:lnTo>
                    <a:pt x="14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16"/>
            <p:cNvSpPr/>
            <p:nvPr/>
          </p:nvSpPr>
          <p:spPr>
            <a:xfrm>
              <a:off x="931250" y="4572450"/>
              <a:ext cx="77700" cy="332100"/>
            </a:xfrm>
            <a:custGeom>
              <a:avLst/>
              <a:gdLst/>
              <a:ahLst/>
              <a:cxnLst/>
              <a:rect l="l" t="t" r="r" b="b"/>
              <a:pathLst>
                <a:path w="3108" h="13284" extrusionOk="0">
                  <a:moveTo>
                    <a:pt x="0" y="0"/>
                  </a:moveTo>
                  <a:lnTo>
                    <a:pt x="0" y="13283"/>
                  </a:lnTo>
                  <a:lnTo>
                    <a:pt x="3108" y="13283"/>
                  </a:lnTo>
                  <a:lnTo>
                    <a:pt x="31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16"/>
            <p:cNvSpPr/>
            <p:nvPr/>
          </p:nvSpPr>
          <p:spPr>
            <a:xfrm>
              <a:off x="1030225" y="4572450"/>
              <a:ext cx="37000" cy="332100"/>
            </a:xfrm>
            <a:custGeom>
              <a:avLst/>
              <a:gdLst/>
              <a:ahLst/>
              <a:cxnLst/>
              <a:rect l="l" t="t" r="r" b="b"/>
              <a:pathLst>
                <a:path w="1480" h="13284" extrusionOk="0">
                  <a:moveTo>
                    <a:pt x="1" y="0"/>
                  </a:moveTo>
                  <a:lnTo>
                    <a:pt x="1" y="13283"/>
                  </a:lnTo>
                  <a:lnTo>
                    <a:pt x="1480" y="13283"/>
                  </a:lnTo>
                  <a:lnTo>
                    <a:pt x="148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16"/>
            <p:cNvSpPr/>
            <p:nvPr/>
          </p:nvSpPr>
          <p:spPr>
            <a:xfrm>
              <a:off x="1079100" y="4572450"/>
              <a:ext cx="32000" cy="332100"/>
            </a:xfrm>
            <a:custGeom>
              <a:avLst/>
              <a:gdLst/>
              <a:ahLst/>
              <a:cxnLst/>
              <a:rect l="l" t="t" r="r" b="b"/>
              <a:pathLst>
                <a:path w="1280" h="13284" extrusionOk="0">
                  <a:moveTo>
                    <a:pt x="1" y="0"/>
                  </a:moveTo>
                  <a:lnTo>
                    <a:pt x="1" y="13283"/>
                  </a:lnTo>
                  <a:lnTo>
                    <a:pt x="1279" y="13283"/>
                  </a:lnTo>
                  <a:lnTo>
                    <a:pt x="127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16"/>
            <p:cNvSpPr/>
            <p:nvPr/>
          </p:nvSpPr>
          <p:spPr>
            <a:xfrm>
              <a:off x="1133625" y="4572450"/>
              <a:ext cx="36975" cy="332100"/>
            </a:xfrm>
            <a:custGeom>
              <a:avLst/>
              <a:gdLst/>
              <a:ahLst/>
              <a:cxnLst/>
              <a:rect l="l" t="t" r="r" b="b"/>
              <a:pathLst>
                <a:path w="1479" h="13284" extrusionOk="0">
                  <a:moveTo>
                    <a:pt x="0" y="0"/>
                  </a:moveTo>
                  <a:lnTo>
                    <a:pt x="0" y="13283"/>
                  </a:lnTo>
                  <a:lnTo>
                    <a:pt x="1479" y="13283"/>
                  </a:lnTo>
                  <a:lnTo>
                    <a:pt x="147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83;p16"/>
            <p:cNvSpPr/>
            <p:nvPr/>
          </p:nvSpPr>
          <p:spPr>
            <a:xfrm>
              <a:off x="1192525" y="4572450"/>
              <a:ext cx="73325" cy="332100"/>
            </a:xfrm>
            <a:custGeom>
              <a:avLst/>
              <a:gdLst/>
              <a:ahLst/>
              <a:cxnLst/>
              <a:rect l="l" t="t" r="r" b="b"/>
              <a:pathLst>
                <a:path w="2933" h="13284" extrusionOk="0">
                  <a:moveTo>
                    <a:pt x="0" y="0"/>
                  </a:moveTo>
                  <a:lnTo>
                    <a:pt x="0" y="13283"/>
                  </a:lnTo>
                  <a:lnTo>
                    <a:pt x="2933" y="13283"/>
                  </a:lnTo>
                  <a:lnTo>
                    <a:pt x="29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16"/>
            <p:cNvSpPr/>
            <p:nvPr/>
          </p:nvSpPr>
          <p:spPr>
            <a:xfrm>
              <a:off x="1280225" y="4572450"/>
              <a:ext cx="18200" cy="332100"/>
            </a:xfrm>
            <a:custGeom>
              <a:avLst/>
              <a:gdLst/>
              <a:ahLst/>
              <a:cxnLst/>
              <a:rect l="l" t="t" r="r" b="b"/>
              <a:pathLst>
                <a:path w="728" h="13284" extrusionOk="0">
                  <a:moveTo>
                    <a:pt x="1" y="0"/>
                  </a:moveTo>
                  <a:lnTo>
                    <a:pt x="1" y="13283"/>
                  </a:lnTo>
                  <a:lnTo>
                    <a:pt x="728" y="13283"/>
                  </a:lnTo>
                  <a:lnTo>
                    <a:pt x="7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 name="Google Shape;385;p16"/>
            <p:cNvSpPr/>
            <p:nvPr/>
          </p:nvSpPr>
          <p:spPr>
            <a:xfrm>
              <a:off x="1331625" y="4572450"/>
              <a:ext cx="61425" cy="332100"/>
            </a:xfrm>
            <a:custGeom>
              <a:avLst/>
              <a:gdLst/>
              <a:ahLst/>
              <a:cxnLst/>
              <a:rect l="l" t="t" r="r" b="b"/>
              <a:pathLst>
                <a:path w="2457" h="13284" extrusionOk="0">
                  <a:moveTo>
                    <a:pt x="0" y="0"/>
                  </a:moveTo>
                  <a:lnTo>
                    <a:pt x="0" y="13283"/>
                  </a:lnTo>
                  <a:lnTo>
                    <a:pt x="2456" y="13283"/>
                  </a:lnTo>
                  <a:lnTo>
                    <a:pt x="245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16"/>
            <p:cNvSpPr/>
            <p:nvPr/>
          </p:nvSpPr>
          <p:spPr>
            <a:xfrm>
              <a:off x="1422475" y="4572450"/>
              <a:ext cx="41375" cy="332100"/>
            </a:xfrm>
            <a:custGeom>
              <a:avLst/>
              <a:gdLst/>
              <a:ahLst/>
              <a:cxnLst/>
              <a:rect l="l" t="t" r="r" b="b"/>
              <a:pathLst>
                <a:path w="1655" h="13284" extrusionOk="0">
                  <a:moveTo>
                    <a:pt x="0" y="0"/>
                  </a:moveTo>
                  <a:lnTo>
                    <a:pt x="0" y="13283"/>
                  </a:lnTo>
                  <a:lnTo>
                    <a:pt x="1654" y="13283"/>
                  </a:lnTo>
                  <a:lnTo>
                    <a:pt x="16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87;p16"/>
            <p:cNvSpPr/>
            <p:nvPr/>
          </p:nvSpPr>
          <p:spPr>
            <a:xfrm>
              <a:off x="1497650" y="4572450"/>
              <a:ext cx="18200" cy="332100"/>
            </a:xfrm>
            <a:custGeom>
              <a:avLst/>
              <a:gdLst/>
              <a:ahLst/>
              <a:cxnLst/>
              <a:rect l="l" t="t" r="r" b="b"/>
              <a:pathLst>
                <a:path w="728" h="13284" extrusionOk="0">
                  <a:moveTo>
                    <a:pt x="1" y="0"/>
                  </a:moveTo>
                  <a:lnTo>
                    <a:pt x="1" y="13283"/>
                  </a:lnTo>
                  <a:lnTo>
                    <a:pt x="728" y="13283"/>
                  </a:lnTo>
                  <a:lnTo>
                    <a:pt x="7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 name="Google Shape;388;p16"/>
            <p:cNvSpPr/>
            <p:nvPr/>
          </p:nvSpPr>
          <p:spPr>
            <a:xfrm>
              <a:off x="1511450" y="4572450"/>
              <a:ext cx="92125" cy="332100"/>
            </a:xfrm>
            <a:custGeom>
              <a:avLst/>
              <a:gdLst/>
              <a:ahLst/>
              <a:cxnLst/>
              <a:rect l="l" t="t" r="r" b="b"/>
              <a:pathLst>
                <a:path w="3685" h="13284" extrusionOk="0">
                  <a:moveTo>
                    <a:pt x="0" y="0"/>
                  </a:moveTo>
                  <a:lnTo>
                    <a:pt x="0" y="13283"/>
                  </a:lnTo>
                  <a:lnTo>
                    <a:pt x="3684" y="13283"/>
                  </a:lnTo>
                  <a:lnTo>
                    <a:pt x="368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 name="Google Shape;389;p16"/>
            <p:cNvSpPr/>
            <p:nvPr/>
          </p:nvSpPr>
          <p:spPr>
            <a:xfrm>
              <a:off x="1660575" y="4572450"/>
              <a:ext cx="7525" cy="332100"/>
            </a:xfrm>
            <a:custGeom>
              <a:avLst/>
              <a:gdLst/>
              <a:ahLst/>
              <a:cxnLst/>
              <a:rect l="l" t="t" r="r" b="b"/>
              <a:pathLst>
                <a:path w="301" h="13284" extrusionOk="0">
                  <a:moveTo>
                    <a:pt x="0" y="0"/>
                  </a:moveTo>
                  <a:lnTo>
                    <a:pt x="0" y="13283"/>
                  </a:lnTo>
                  <a:lnTo>
                    <a:pt x="301" y="13283"/>
                  </a:lnTo>
                  <a:lnTo>
                    <a:pt x="30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 name="Google Shape;390;p16"/>
            <p:cNvSpPr/>
            <p:nvPr/>
          </p:nvSpPr>
          <p:spPr>
            <a:xfrm>
              <a:off x="1620475" y="4572450"/>
              <a:ext cx="16925" cy="332100"/>
            </a:xfrm>
            <a:custGeom>
              <a:avLst/>
              <a:gdLst/>
              <a:ahLst/>
              <a:cxnLst/>
              <a:rect l="l" t="t" r="r" b="b"/>
              <a:pathLst>
                <a:path w="677" h="13284" extrusionOk="0">
                  <a:moveTo>
                    <a:pt x="0" y="0"/>
                  </a:moveTo>
                  <a:lnTo>
                    <a:pt x="0" y="13283"/>
                  </a:lnTo>
                  <a:lnTo>
                    <a:pt x="677" y="13283"/>
                  </a:lnTo>
                  <a:lnTo>
                    <a:pt x="67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91" name="Google Shape;391;p16"/>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392" name="Google Shape;392;p16"/>
          <p:cNvSpPr txBox="1">
            <a:spLocks noGrp="1"/>
          </p:cNvSpPr>
          <p:nvPr>
            <p:ph type="title" idx="2"/>
          </p:nvPr>
        </p:nvSpPr>
        <p:spPr>
          <a:xfrm>
            <a:off x="720000" y="2684700"/>
            <a:ext cx="2086800" cy="458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1700">
                <a:solidFill>
                  <a:schemeClr val="lt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393" name="Google Shape;393;p16"/>
          <p:cNvSpPr txBox="1">
            <a:spLocks noGrp="1"/>
          </p:cNvSpPr>
          <p:nvPr>
            <p:ph type="subTitle" idx="1"/>
          </p:nvPr>
        </p:nvSpPr>
        <p:spPr>
          <a:xfrm>
            <a:off x="720000" y="3142900"/>
            <a:ext cx="2086800" cy="651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394" name="Google Shape;394;p16"/>
          <p:cNvSpPr txBox="1">
            <a:spLocks noGrp="1"/>
          </p:cNvSpPr>
          <p:nvPr>
            <p:ph type="title" idx="3"/>
          </p:nvPr>
        </p:nvSpPr>
        <p:spPr>
          <a:xfrm>
            <a:off x="3528596" y="2684700"/>
            <a:ext cx="2086800" cy="458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1700">
                <a:solidFill>
                  <a:schemeClr val="lt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395" name="Google Shape;395;p16"/>
          <p:cNvSpPr txBox="1">
            <a:spLocks noGrp="1"/>
          </p:cNvSpPr>
          <p:nvPr>
            <p:ph type="subTitle" idx="4"/>
          </p:nvPr>
        </p:nvSpPr>
        <p:spPr>
          <a:xfrm>
            <a:off x="3528597" y="3142900"/>
            <a:ext cx="2086800" cy="651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396" name="Google Shape;396;p16"/>
          <p:cNvSpPr txBox="1">
            <a:spLocks noGrp="1"/>
          </p:cNvSpPr>
          <p:nvPr>
            <p:ph type="title" idx="5"/>
          </p:nvPr>
        </p:nvSpPr>
        <p:spPr>
          <a:xfrm>
            <a:off x="6337199" y="2684700"/>
            <a:ext cx="2086800" cy="458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1700">
                <a:solidFill>
                  <a:schemeClr val="lt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397" name="Google Shape;397;p16"/>
          <p:cNvSpPr txBox="1">
            <a:spLocks noGrp="1"/>
          </p:cNvSpPr>
          <p:nvPr>
            <p:ph type="subTitle" idx="6"/>
          </p:nvPr>
        </p:nvSpPr>
        <p:spPr>
          <a:xfrm>
            <a:off x="6337200" y="3142900"/>
            <a:ext cx="2086800" cy="651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four columns">
  <p:cSld name="CUSTOM_5">
    <p:spTree>
      <p:nvGrpSpPr>
        <p:cNvPr id="1" name="Shape 398"/>
        <p:cNvGrpSpPr/>
        <p:nvPr/>
      </p:nvGrpSpPr>
      <p:grpSpPr>
        <a:xfrm>
          <a:off x="0" y="0"/>
          <a:ext cx="0" cy="0"/>
          <a:chOff x="0" y="0"/>
          <a:chExt cx="0" cy="0"/>
        </a:xfrm>
      </p:grpSpPr>
      <p:sp>
        <p:nvSpPr>
          <p:cNvPr id="399" name="Google Shape;399;p17"/>
          <p:cNvSpPr/>
          <p:nvPr/>
        </p:nvSpPr>
        <p:spPr>
          <a:xfrm flipH="1">
            <a:off x="305925" y="238950"/>
            <a:ext cx="8532000" cy="4665600"/>
          </a:xfrm>
          <a:prstGeom prst="snip1Rect">
            <a:avLst>
              <a:gd name="adj" fmla="val 7782"/>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 name="Google Shape;400;p17"/>
          <p:cNvSpPr/>
          <p:nvPr/>
        </p:nvSpPr>
        <p:spPr>
          <a:xfrm>
            <a:off x="713100" y="405575"/>
            <a:ext cx="7717800" cy="651600"/>
          </a:xfrm>
          <a:prstGeom prst="roundRect">
            <a:avLst>
              <a:gd name="adj" fmla="val 10566"/>
            </a:avLst>
          </a:prstGeom>
          <a:solidFill>
            <a:schemeClr val="dk2"/>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 name="Google Shape;401;p17"/>
          <p:cNvSpPr/>
          <p:nvPr/>
        </p:nvSpPr>
        <p:spPr>
          <a:xfrm>
            <a:off x="7820400" y="4495650"/>
            <a:ext cx="610500" cy="299400"/>
          </a:xfrm>
          <a:prstGeom prst="rightArrow">
            <a:avLst>
              <a:gd name="adj1" fmla="val 50000"/>
              <a:gd name="adj2" fmla="val 137984"/>
            </a:avLst>
          </a:prstGeom>
          <a:solidFill>
            <a:schemeClr val="dk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 name="Google Shape;402;p17"/>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403" name="Google Shape;403;p17"/>
          <p:cNvSpPr txBox="1">
            <a:spLocks noGrp="1"/>
          </p:cNvSpPr>
          <p:nvPr>
            <p:ph type="title" idx="2"/>
          </p:nvPr>
        </p:nvSpPr>
        <p:spPr>
          <a:xfrm>
            <a:off x="713175" y="2981925"/>
            <a:ext cx="1929300" cy="358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1700">
                <a:solidFill>
                  <a:schemeClr val="lt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404" name="Google Shape;404;p17"/>
          <p:cNvSpPr txBox="1">
            <a:spLocks noGrp="1"/>
          </p:cNvSpPr>
          <p:nvPr>
            <p:ph type="subTitle" idx="1"/>
          </p:nvPr>
        </p:nvSpPr>
        <p:spPr>
          <a:xfrm>
            <a:off x="713175" y="3340725"/>
            <a:ext cx="1929300" cy="543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405" name="Google Shape;405;p17"/>
          <p:cNvSpPr txBox="1">
            <a:spLocks noGrp="1"/>
          </p:cNvSpPr>
          <p:nvPr>
            <p:ph type="title" idx="3"/>
          </p:nvPr>
        </p:nvSpPr>
        <p:spPr>
          <a:xfrm>
            <a:off x="4572077" y="2981925"/>
            <a:ext cx="1929300" cy="358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1700">
                <a:solidFill>
                  <a:schemeClr val="lt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406" name="Google Shape;406;p17"/>
          <p:cNvSpPr txBox="1">
            <a:spLocks noGrp="1"/>
          </p:cNvSpPr>
          <p:nvPr>
            <p:ph type="subTitle" idx="4"/>
          </p:nvPr>
        </p:nvSpPr>
        <p:spPr>
          <a:xfrm>
            <a:off x="4572075" y="3340725"/>
            <a:ext cx="1929300" cy="543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407" name="Google Shape;407;p17"/>
          <p:cNvSpPr txBox="1">
            <a:spLocks noGrp="1"/>
          </p:cNvSpPr>
          <p:nvPr>
            <p:ph type="title" idx="5"/>
          </p:nvPr>
        </p:nvSpPr>
        <p:spPr>
          <a:xfrm>
            <a:off x="2642624" y="2981925"/>
            <a:ext cx="1929300" cy="358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1700">
                <a:solidFill>
                  <a:schemeClr val="lt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408" name="Google Shape;408;p17"/>
          <p:cNvSpPr txBox="1">
            <a:spLocks noGrp="1"/>
          </p:cNvSpPr>
          <p:nvPr>
            <p:ph type="subTitle" idx="6"/>
          </p:nvPr>
        </p:nvSpPr>
        <p:spPr>
          <a:xfrm>
            <a:off x="2642624" y="3340725"/>
            <a:ext cx="1929300" cy="543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409" name="Google Shape;409;p17"/>
          <p:cNvSpPr txBox="1">
            <a:spLocks noGrp="1"/>
          </p:cNvSpPr>
          <p:nvPr>
            <p:ph type="title" idx="7"/>
          </p:nvPr>
        </p:nvSpPr>
        <p:spPr>
          <a:xfrm>
            <a:off x="6501526" y="2981925"/>
            <a:ext cx="1929300" cy="358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1700">
                <a:solidFill>
                  <a:schemeClr val="lt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410" name="Google Shape;410;p17"/>
          <p:cNvSpPr txBox="1">
            <a:spLocks noGrp="1"/>
          </p:cNvSpPr>
          <p:nvPr>
            <p:ph type="subTitle" idx="8"/>
          </p:nvPr>
        </p:nvSpPr>
        <p:spPr>
          <a:xfrm>
            <a:off x="6501523" y="3340725"/>
            <a:ext cx="1929300" cy="543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six columns">
  <p:cSld name="CUSTOM_7">
    <p:spTree>
      <p:nvGrpSpPr>
        <p:cNvPr id="1" name="Shape 411"/>
        <p:cNvGrpSpPr/>
        <p:nvPr/>
      </p:nvGrpSpPr>
      <p:grpSpPr>
        <a:xfrm>
          <a:off x="0" y="0"/>
          <a:ext cx="0" cy="0"/>
          <a:chOff x="0" y="0"/>
          <a:chExt cx="0" cy="0"/>
        </a:xfrm>
      </p:grpSpPr>
      <p:sp>
        <p:nvSpPr>
          <p:cNvPr id="412" name="Google Shape;412;p18"/>
          <p:cNvSpPr/>
          <p:nvPr/>
        </p:nvSpPr>
        <p:spPr>
          <a:xfrm flipH="1">
            <a:off x="305925" y="238950"/>
            <a:ext cx="8532000" cy="4665600"/>
          </a:xfrm>
          <a:prstGeom prst="snip1Rect">
            <a:avLst>
              <a:gd name="adj" fmla="val 7782"/>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 name="Google Shape;413;p18"/>
          <p:cNvSpPr/>
          <p:nvPr/>
        </p:nvSpPr>
        <p:spPr>
          <a:xfrm>
            <a:off x="713100" y="405575"/>
            <a:ext cx="7717800" cy="651600"/>
          </a:xfrm>
          <a:prstGeom prst="roundRect">
            <a:avLst>
              <a:gd name="adj" fmla="val 10566"/>
            </a:avLst>
          </a:prstGeom>
          <a:solidFill>
            <a:schemeClr val="dk2"/>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 name="Google Shape;414;p18"/>
          <p:cNvSpPr/>
          <p:nvPr/>
        </p:nvSpPr>
        <p:spPr>
          <a:xfrm flipH="1">
            <a:off x="806847" y="4206850"/>
            <a:ext cx="172200" cy="172200"/>
          </a:xfrm>
          <a:prstGeom prst="ellipse">
            <a:avLst/>
          </a:prstGeom>
          <a:solidFill>
            <a:schemeClr val="dk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15" name="Google Shape;415;p18"/>
          <p:cNvGrpSpPr/>
          <p:nvPr/>
        </p:nvGrpSpPr>
        <p:grpSpPr>
          <a:xfrm>
            <a:off x="7313359" y="4591995"/>
            <a:ext cx="832289" cy="202913"/>
            <a:chOff x="305925" y="4572450"/>
            <a:chExt cx="1362175" cy="332100"/>
          </a:xfrm>
        </p:grpSpPr>
        <p:sp>
          <p:nvSpPr>
            <p:cNvPr id="416" name="Google Shape;416;p18"/>
            <p:cNvSpPr/>
            <p:nvPr/>
          </p:nvSpPr>
          <p:spPr>
            <a:xfrm>
              <a:off x="305925" y="4572450"/>
              <a:ext cx="32600" cy="332100"/>
            </a:xfrm>
            <a:custGeom>
              <a:avLst/>
              <a:gdLst/>
              <a:ahLst/>
              <a:cxnLst/>
              <a:rect l="l" t="t" r="r" b="b"/>
              <a:pathLst>
                <a:path w="1304" h="13284" extrusionOk="0">
                  <a:moveTo>
                    <a:pt x="0" y="0"/>
                  </a:moveTo>
                  <a:lnTo>
                    <a:pt x="0" y="13283"/>
                  </a:lnTo>
                  <a:lnTo>
                    <a:pt x="1304" y="13283"/>
                  </a:lnTo>
                  <a:lnTo>
                    <a:pt x="130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p18"/>
            <p:cNvSpPr/>
            <p:nvPr/>
          </p:nvSpPr>
          <p:spPr>
            <a:xfrm>
              <a:off x="377975" y="4572450"/>
              <a:ext cx="36375" cy="332100"/>
            </a:xfrm>
            <a:custGeom>
              <a:avLst/>
              <a:gdLst/>
              <a:ahLst/>
              <a:cxnLst/>
              <a:rect l="l" t="t" r="r" b="b"/>
              <a:pathLst>
                <a:path w="1455" h="13284" extrusionOk="0">
                  <a:moveTo>
                    <a:pt x="1" y="0"/>
                  </a:moveTo>
                  <a:lnTo>
                    <a:pt x="1" y="13283"/>
                  </a:lnTo>
                  <a:lnTo>
                    <a:pt x="1454" y="13283"/>
                  </a:lnTo>
                  <a:lnTo>
                    <a:pt x="14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418;p18"/>
            <p:cNvSpPr/>
            <p:nvPr/>
          </p:nvSpPr>
          <p:spPr>
            <a:xfrm>
              <a:off x="419950" y="4572450"/>
              <a:ext cx="72725" cy="332100"/>
            </a:xfrm>
            <a:custGeom>
              <a:avLst/>
              <a:gdLst/>
              <a:ahLst/>
              <a:cxnLst/>
              <a:rect l="l" t="t" r="r" b="b"/>
              <a:pathLst>
                <a:path w="2909" h="13284" extrusionOk="0">
                  <a:moveTo>
                    <a:pt x="1" y="0"/>
                  </a:moveTo>
                  <a:lnTo>
                    <a:pt x="1" y="13283"/>
                  </a:lnTo>
                  <a:lnTo>
                    <a:pt x="2908" y="13283"/>
                  </a:lnTo>
                  <a:lnTo>
                    <a:pt x="29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 name="Google Shape;419;p18"/>
            <p:cNvSpPr/>
            <p:nvPr/>
          </p:nvSpPr>
          <p:spPr>
            <a:xfrm>
              <a:off x="507050" y="4572450"/>
              <a:ext cx="18825" cy="332100"/>
            </a:xfrm>
            <a:custGeom>
              <a:avLst/>
              <a:gdLst/>
              <a:ahLst/>
              <a:cxnLst/>
              <a:rect l="l" t="t" r="r" b="b"/>
              <a:pathLst>
                <a:path w="753" h="13284" extrusionOk="0">
                  <a:moveTo>
                    <a:pt x="1" y="0"/>
                  </a:moveTo>
                  <a:lnTo>
                    <a:pt x="1" y="13283"/>
                  </a:lnTo>
                  <a:lnTo>
                    <a:pt x="752" y="13283"/>
                  </a:lnTo>
                  <a:lnTo>
                    <a:pt x="75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 name="Google Shape;420;p18"/>
            <p:cNvSpPr/>
            <p:nvPr/>
          </p:nvSpPr>
          <p:spPr>
            <a:xfrm>
              <a:off x="558425" y="4572450"/>
              <a:ext cx="61425" cy="332100"/>
            </a:xfrm>
            <a:custGeom>
              <a:avLst/>
              <a:gdLst/>
              <a:ahLst/>
              <a:cxnLst/>
              <a:rect l="l" t="t" r="r" b="b"/>
              <a:pathLst>
                <a:path w="2457" h="13284" extrusionOk="0">
                  <a:moveTo>
                    <a:pt x="1" y="0"/>
                  </a:moveTo>
                  <a:lnTo>
                    <a:pt x="1" y="13283"/>
                  </a:lnTo>
                  <a:lnTo>
                    <a:pt x="2457" y="13283"/>
                  </a:lnTo>
                  <a:lnTo>
                    <a:pt x="245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 name="Google Shape;421;p18"/>
            <p:cNvSpPr/>
            <p:nvPr/>
          </p:nvSpPr>
          <p:spPr>
            <a:xfrm>
              <a:off x="643650" y="4572450"/>
              <a:ext cx="23200" cy="332100"/>
            </a:xfrm>
            <a:custGeom>
              <a:avLst/>
              <a:gdLst/>
              <a:ahLst/>
              <a:cxnLst/>
              <a:rect l="l" t="t" r="r" b="b"/>
              <a:pathLst>
                <a:path w="928" h="13284" extrusionOk="0">
                  <a:moveTo>
                    <a:pt x="0" y="0"/>
                  </a:moveTo>
                  <a:lnTo>
                    <a:pt x="0" y="13283"/>
                  </a:lnTo>
                  <a:lnTo>
                    <a:pt x="928" y="13283"/>
                  </a:lnTo>
                  <a:lnTo>
                    <a:pt x="9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 name="Google Shape;422;p18"/>
            <p:cNvSpPr/>
            <p:nvPr/>
          </p:nvSpPr>
          <p:spPr>
            <a:xfrm>
              <a:off x="725100" y="4572450"/>
              <a:ext cx="18200" cy="332100"/>
            </a:xfrm>
            <a:custGeom>
              <a:avLst/>
              <a:gdLst/>
              <a:ahLst/>
              <a:cxnLst/>
              <a:rect l="l" t="t" r="r" b="b"/>
              <a:pathLst>
                <a:path w="728" h="13284" extrusionOk="0">
                  <a:moveTo>
                    <a:pt x="0" y="0"/>
                  </a:moveTo>
                  <a:lnTo>
                    <a:pt x="0" y="13283"/>
                  </a:lnTo>
                  <a:lnTo>
                    <a:pt x="727" y="13283"/>
                  </a:lnTo>
                  <a:lnTo>
                    <a:pt x="72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 name="Google Shape;423;p18"/>
            <p:cNvSpPr/>
            <p:nvPr/>
          </p:nvSpPr>
          <p:spPr>
            <a:xfrm>
              <a:off x="757675" y="4572450"/>
              <a:ext cx="72700" cy="332100"/>
            </a:xfrm>
            <a:custGeom>
              <a:avLst/>
              <a:gdLst/>
              <a:ahLst/>
              <a:cxnLst/>
              <a:rect l="l" t="t" r="r" b="b"/>
              <a:pathLst>
                <a:path w="2908" h="13284" extrusionOk="0">
                  <a:moveTo>
                    <a:pt x="1" y="0"/>
                  </a:moveTo>
                  <a:lnTo>
                    <a:pt x="1" y="13283"/>
                  </a:lnTo>
                  <a:lnTo>
                    <a:pt x="2908" y="13283"/>
                  </a:lnTo>
                  <a:lnTo>
                    <a:pt x="29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 name="Google Shape;424;p18"/>
            <p:cNvSpPr/>
            <p:nvPr/>
          </p:nvSpPr>
          <p:spPr>
            <a:xfrm>
              <a:off x="872975" y="4572450"/>
              <a:ext cx="36350" cy="332100"/>
            </a:xfrm>
            <a:custGeom>
              <a:avLst/>
              <a:gdLst/>
              <a:ahLst/>
              <a:cxnLst/>
              <a:rect l="l" t="t" r="r" b="b"/>
              <a:pathLst>
                <a:path w="1454" h="13284" extrusionOk="0">
                  <a:moveTo>
                    <a:pt x="0" y="0"/>
                  </a:moveTo>
                  <a:lnTo>
                    <a:pt x="0" y="13283"/>
                  </a:lnTo>
                  <a:lnTo>
                    <a:pt x="1454" y="13283"/>
                  </a:lnTo>
                  <a:lnTo>
                    <a:pt x="14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 name="Google Shape;425;p18"/>
            <p:cNvSpPr/>
            <p:nvPr/>
          </p:nvSpPr>
          <p:spPr>
            <a:xfrm>
              <a:off x="931250" y="4572450"/>
              <a:ext cx="77700" cy="332100"/>
            </a:xfrm>
            <a:custGeom>
              <a:avLst/>
              <a:gdLst/>
              <a:ahLst/>
              <a:cxnLst/>
              <a:rect l="l" t="t" r="r" b="b"/>
              <a:pathLst>
                <a:path w="3108" h="13284" extrusionOk="0">
                  <a:moveTo>
                    <a:pt x="0" y="0"/>
                  </a:moveTo>
                  <a:lnTo>
                    <a:pt x="0" y="13283"/>
                  </a:lnTo>
                  <a:lnTo>
                    <a:pt x="3108" y="13283"/>
                  </a:lnTo>
                  <a:lnTo>
                    <a:pt x="31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 name="Google Shape;426;p18"/>
            <p:cNvSpPr/>
            <p:nvPr/>
          </p:nvSpPr>
          <p:spPr>
            <a:xfrm>
              <a:off x="1030225" y="4572450"/>
              <a:ext cx="37000" cy="332100"/>
            </a:xfrm>
            <a:custGeom>
              <a:avLst/>
              <a:gdLst/>
              <a:ahLst/>
              <a:cxnLst/>
              <a:rect l="l" t="t" r="r" b="b"/>
              <a:pathLst>
                <a:path w="1480" h="13284" extrusionOk="0">
                  <a:moveTo>
                    <a:pt x="1" y="0"/>
                  </a:moveTo>
                  <a:lnTo>
                    <a:pt x="1" y="13283"/>
                  </a:lnTo>
                  <a:lnTo>
                    <a:pt x="1480" y="13283"/>
                  </a:lnTo>
                  <a:lnTo>
                    <a:pt x="148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 name="Google Shape;427;p18"/>
            <p:cNvSpPr/>
            <p:nvPr/>
          </p:nvSpPr>
          <p:spPr>
            <a:xfrm>
              <a:off x="1079100" y="4572450"/>
              <a:ext cx="32000" cy="332100"/>
            </a:xfrm>
            <a:custGeom>
              <a:avLst/>
              <a:gdLst/>
              <a:ahLst/>
              <a:cxnLst/>
              <a:rect l="l" t="t" r="r" b="b"/>
              <a:pathLst>
                <a:path w="1280" h="13284" extrusionOk="0">
                  <a:moveTo>
                    <a:pt x="1" y="0"/>
                  </a:moveTo>
                  <a:lnTo>
                    <a:pt x="1" y="13283"/>
                  </a:lnTo>
                  <a:lnTo>
                    <a:pt x="1279" y="13283"/>
                  </a:lnTo>
                  <a:lnTo>
                    <a:pt x="127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428;p18"/>
            <p:cNvSpPr/>
            <p:nvPr/>
          </p:nvSpPr>
          <p:spPr>
            <a:xfrm>
              <a:off x="1133625" y="4572450"/>
              <a:ext cx="36975" cy="332100"/>
            </a:xfrm>
            <a:custGeom>
              <a:avLst/>
              <a:gdLst/>
              <a:ahLst/>
              <a:cxnLst/>
              <a:rect l="l" t="t" r="r" b="b"/>
              <a:pathLst>
                <a:path w="1479" h="13284" extrusionOk="0">
                  <a:moveTo>
                    <a:pt x="0" y="0"/>
                  </a:moveTo>
                  <a:lnTo>
                    <a:pt x="0" y="13283"/>
                  </a:lnTo>
                  <a:lnTo>
                    <a:pt x="1479" y="13283"/>
                  </a:lnTo>
                  <a:lnTo>
                    <a:pt x="147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 name="Google Shape;429;p18"/>
            <p:cNvSpPr/>
            <p:nvPr/>
          </p:nvSpPr>
          <p:spPr>
            <a:xfrm>
              <a:off x="1192525" y="4572450"/>
              <a:ext cx="73325" cy="332100"/>
            </a:xfrm>
            <a:custGeom>
              <a:avLst/>
              <a:gdLst/>
              <a:ahLst/>
              <a:cxnLst/>
              <a:rect l="l" t="t" r="r" b="b"/>
              <a:pathLst>
                <a:path w="2933" h="13284" extrusionOk="0">
                  <a:moveTo>
                    <a:pt x="0" y="0"/>
                  </a:moveTo>
                  <a:lnTo>
                    <a:pt x="0" y="13283"/>
                  </a:lnTo>
                  <a:lnTo>
                    <a:pt x="2933" y="13283"/>
                  </a:lnTo>
                  <a:lnTo>
                    <a:pt x="29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 name="Google Shape;430;p18"/>
            <p:cNvSpPr/>
            <p:nvPr/>
          </p:nvSpPr>
          <p:spPr>
            <a:xfrm>
              <a:off x="1280225" y="4572450"/>
              <a:ext cx="18200" cy="332100"/>
            </a:xfrm>
            <a:custGeom>
              <a:avLst/>
              <a:gdLst/>
              <a:ahLst/>
              <a:cxnLst/>
              <a:rect l="l" t="t" r="r" b="b"/>
              <a:pathLst>
                <a:path w="728" h="13284" extrusionOk="0">
                  <a:moveTo>
                    <a:pt x="1" y="0"/>
                  </a:moveTo>
                  <a:lnTo>
                    <a:pt x="1" y="13283"/>
                  </a:lnTo>
                  <a:lnTo>
                    <a:pt x="728" y="13283"/>
                  </a:lnTo>
                  <a:lnTo>
                    <a:pt x="7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 name="Google Shape;431;p18"/>
            <p:cNvSpPr/>
            <p:nvPr/>
          </p:nvSpPr>
          <p:spPr>
            <a:xfrm>
              <a:off x="1331625" y="4572450"/>
              <a:ext cx="61425" cy="332100"/>
            </a:xfrm>
            <a:custGeom>
              <a:avLst/>
              <a:gdLst/>
              <a:ahLst/>
              <a:cxnLst/>
              <a:rect l="l" t="t" r="r" b="b"/>
              <a:pathLst>
                <a:path w="2457" h="13284" extrusionOk="0">
                  <a:moveTo>
                    <a:pt x="0" y="0"/>
                  </a:moveTo>
                  <a:lnTo>
                    <a:pt x="0" y="13283"/>
                  </a:lnTo>
                  <a:lnTo>
                    <a:pt x="2456" y="13283"/>
                  </a:lnTo>
                  <a:lnTo>
                    <a:pt x="245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 name="Google Shape;432;p18"/>
            <p:cNvSpPr/>
            <p:nvPr/>
          </p:nvSpPr>
          <p:spPr>
            <a:xfrm>
              <a:off x="1422475" y="4572450"/>
              <a:ext cx="41375" cy="332100"/>
            </a:xfrm>
            <a:custGeom>
              <a:avLst/>
              <a:gdLst/>
              <a:ahLst/>
              <a:cxnLst/>
              <a:rect l="l" t="t" r="r" b="b"/>
              <a:pathLst>
                <a:path w="1655" h="13284" extrusionOk="0">
                  <a:moveTo>
                    <a:pt x="0" y="0"/>
                  </a:moveTo>
                  <a:lnTo>
                    <a:pt x="0" y="13283"/>
                  </a:lnTo>
                  <a:lnTo>
                    <a:pt x="1654" y="13283"/>
                  </a:lnTo>
                  <a:lnTo>
                    <a:pt x="16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 name="Google Shape;433;p18"/>
            <p:cNvSpPr/>
            <p:nvPr/>
          </p:nvSpPr>
          <p:spPr>
            <a:xfrm>
              <a:off x="1497650" y="4572450"/>
              <a:ext cx="18200" cy="332100"/>
            </a:xfrm>
            <a:custGeom>
              <a:avLst/>
              <a:gdLst/>
              <a:ahLst/>
              <a:cxnLst/>
              <a:rect l="l" t="t" r="r" b="b"/>
              <a:pathLst>
                <a:path w="728" h="13284" extrusionOk="0">
                  <a:moveTo>
                    <a:pt x="1" y="0"/>
                  </a:moveTo>
                  <a:lnTo>
                    <a:pt x="1" y="13283"/>
                  </a:lnTo>
                  <a:lnTo>
                    <a:pt x="728" y="13283"/>
                  </a:lnTo>
                  <a:lnTo>
                    <a:pt x="7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 name="Google Shape;434;p18"/>
            <p:cNvSpPr/>
            <p:nvPr/>
          </p:nvSpPr>
          <p:spPr>
            <a:xfrm>
              <a:off x="1511450" y="4572450"/>
              <a:ext cx="92125" cy="332100"/>
            </a:xfrm>
            <a:custGeom>
              <a:avLst/>
              <a:gdLst/>
              <a:ahLst/>
              <a:cxnLst/>
              <a:rect l="l" t="t" r="r" b="b"/>
              <a:pathLst>
                <a:path w="3685" h="13284" extrusionOk="0">
                  <a:moveTo>
                    <a:pt x="0" y="0"/>
                  </a:moveTo>
                  <a:lnTo>
                    <a:pt x="0" y="13283"/>
                  </a:lnTo>
                  <a:lnTo>
                    <a:pt x="3684" y="13283"/>
                  </a:lnTo>
                  <a:lnTo>
                    <a:pt x="368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 name="Google Shape;435;p18"/>
            <p:cNvSpPr/>
            <p:nvPr/>
          </p:nvSpPr>
          <p:spPr>
            <a:xfrm>
              <a:off x="1660575" y="4572450"/>
              <a:ext cx="7525" cy="332100"/>
            </a:xfrm>
            <a:custGeom>
              <a:avLst/>
              <a:gdLst/>
              <a:ahLst/>
              <a:cxnLst/>
              <a:rect l="l" t="t" r="r" b="b"/>
              <a:pathLst>
                <a:path w="301" h="13284" extrusionOk="0">
                  <a:moveTo>
                    <a:pt x="0" y="0"/>
                  </a:moveTo>
                  <a:lnTo>
                    <a:pt x="0" y="13283"/>
                  </a:lnTo>
                  <a:lnTo>
                    <a:pt x="301" y="13283"/>
                  </a:lnTo>
                  <a:lnTo>
                    <a:pt x="30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 name="Google Shape;436;p18"/>
            <p:cNvSpPr/>
            <p:nvPr/>
          </p:nvSpPr>
          <p:spPr>
            <a:xfrm>
              <a:off x="1620475" y="4572450"/>
              <a:ext cx="16925" cy="332100"/>
            </a:xfrm>
            <a:custGeom>
              <a:avLst/>
              <a:gdLst/>
              <a:ahLst/>
              <a:cxnLst/>
              <a:rect l="l" t="t" r="r" b="b"/>
              <a:pathLst>
                <a:path w="677" h="13284" extrusionOk="0">
                  <a:moveTo>
                    <a:pt x="0" y="0"/>
                  </a:moveTo>
                  <a:lnTo>
                    <a:pt x="0" y="13283"/>
                  </a:lnTo>
                  <a:lnTo>
                    <a:pt x="677" y="13283"/>
                  </a:lnTo>
                  <a:lnTo>
                    <a:pt x="67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37" name="Google Shape;437;p18"/>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438" name="Google Shape;438;p18"/>
          <p:cNvSpPr txBox="1">
            <a:spLocks noGrp="1"/>
          </p:cNvSpPr>
          <p:nvPr>
            <p:ph type="title" idx="2"/>
          </p:nvPr>
        </p:nvSpPr>
        <p:spPr>
          <a:xfrm>
            <a:off x="1101175" y="1656688"/>
            <a:ext cx="1986000" cy="358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1700">
                <a:solidFill>
                  <a:schemeClr val="lt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439" name="Google Shape;439;p18"/>
          <p:cNvSpPr txBox="1">
            <a:spLocks noGrp="1"/>
          </p:cNvSpPr>
          <p:nvPr>
            <p:ph type="subTitle" idx="1"/>
          </p:nvPr>
        </p:nvSpPr>
        <p:spPr>
          <a:xfrm>
            <a:off x="1101175" y="2015488"/>
            <a:ext cx="1986000" cy="543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440" name="Google Shape;440;p18"/>
          <p:cNvSpPr txBox="1">
            <a:spLocks noGrp="1"/>
          </p:cNvSpPr>
          <p:nvPr>
            <p:ph type="title" idx="3"/>
          </p:nvPr>
        </p:nvSpPr>
        <p:spPr>
          <a:xfrm>
            <a:off x="3578947" y="1656688"/>
            <a:ext cx="1986000" cy="358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1700">
                <a:solidFill>
                  <a:schemeClr val="lt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441" name="Google Shape;441;p18"/>
          <p:cNvSpPr txBox="1">
            <a:spLocks noGrp="1"/>
          </p:cNvSpPr>
          <p:nvPr>
            <p:ph type="subTitle" idx="4"/>
          </p:nvPr>
        </p:nvSpPr>
        <p:spPr>
          <a:xfrm>
            <a:off x="3579000" y="2015488"/>
            <a:ext cx="1986000" cy="543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442" name="Google Shape;442;p18"/>
          <p:cNvSpPr txBox="1">
            <a:spLocks noGrp="1"/>
          </p:cNvSpPr>
          <p:nvPr>
            <p:ph type="title" idx="5"/>
          </p:nvPr>
        </p:nvSpPr>
        <p:spPr>
          <a:xfrm>
            <a:off x="1101175" y="3090088"/>
            <a:ext cx="1986000" cy="358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1700">
                <a:solidFill>
                  <a:schemeClr val="lt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443" name="Google Shape;443;p18"/>
          <p:cNvSpPr txBox="1">
            <a:spLocks noGrp="1"/>
          </p:cNvSpPr>
          <p:nvPr>
            <p:ph type="subTitle" idx="6"/>
          </p:nvPr>
        </p:nvSpPr>
        <p:spPr>
          <a:xfrm>
            <a:off x="1101175" y="3448888"/>
            <a:ext cx="1986000" cy="543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444" name="Google Shape;444;p18"/>
          <p:cNvSpPr txBox="1">
            <a:spLocks noGrp="1"/>
          </p:cNvSpPr>
          <p:nvPr>
            <p:ph type="title" idx="7"/>
          </p:nvPr>
        </p:nvSpPr>
        <p:spPr>
          <a:xfrm>
            <a:off x="3578947" y="3090088"/>
            <a:ext cx="1986000" cy="358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1700">
                <a:solidFill>
                  <a:schemeClr val="lt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445" name="Google Shape;445;p18"/>
          <p:cNvSpPr txBox="1">
            <a:spLocks noGrp="1"/>
          </p:cNvSpPr>
          <p:nvPr>
            <p:ph type="subTitle" idx="8"/>
          </p:nvPr>
        </p:nvSpPr>
        <p:spPr>
          <a:xfrm>
            <a:off x="3578947" y="3448888"/>
            <a:ext cx="1986000" cy="543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446" name="Google Shape;446;p18"/>
          <p:cNvSpPr txBox="1">
            <a:spLocks noGrp="1"/>
          </p:cNvSpPr>
          <p:nvPr>
            <p:ph type="title" idx="9"/>
          </p:nvPr>
        </p:nvSpPr>
        <p:spPr>
          <a:xfrm>
            <a:off x="6056725" y="1656688"/>
            <a:ext cx="1986000" cy="358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1700">
                <a:solidFill>
                  <a:schemeClr val="lt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447" name="Google Shape;447;p18"/>
          <p:cNvSpPr txBox="1">
            <a:spLocks noGrp="1"/>
          </p:cNvSpPr>
          <p:nvPr>
            <p:ph type="subTitle" idx="13"/>
          </p:nvPr>
        </p:nvSpPr>
        <p:spPr>
          <a:xfrm>
            <a:off x="6056725" y="2015488"/>
            <a:ext cx="1986000" cy="543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448" name="Google Shape;448;p18"/>
          <p:cNvSpPr txBox="1">
            <a:spLocks noGrp="1"/>
          </p:cNvSpPr>
          <p:nvPr>
            <p:ph type="title" idx="14"/>
          </p:nvPr>
        </p:nvSpPr>
        <p:spPr>
          <a:xfrm>
            <a:off x="6056725" y="3090088"/>
            <a:ext cx="1986000" cy="358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1700">
                <a:solidFill>
                  <a:schemeClr val="lt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449" name="Google Shape;449;p18"/>
          <p:cNvSpPr txBox="1">
            <a:spLocks noGrp="1"/>
          </p:cNvSpPr>
          <p:nvPr>
            <p:ph type="subTitle" idx="15"/>
          </p:nvPr>
        </p:nvSpPr>
        <p:spPr>
          <a:xfrm>
            <a:off x="6056725" y="3448888"/>
            <a:ext cx="1986000" cy="543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Numbers and text">
  <p:cSld name="CUSTOM_8">
    <p:spTree>
      <p:nvGrpSpPr>
        <p:cNvPr id="1" name="Shape 450"/>
        <p:cNvGrpSpPr/>
        <p:nvPr/>
      </p:nvGrpSpPr>
      <p:grpSpPr>
        <a:xfrm>
          <a:off x="0" y="0"/>
          <a:ext cx="0" cy="0"/>
          <a:chOff x="0" y="0"/>
          <a:chExt cx="0" cy="0"/>
        </a:xfrm>
      </p:grpSpPr>
      <p:sp>
        <p:nvSpPr>
          <p:cNvPr id="451" name="Google Shape;451;p19"/>
          <p:cNvSpPr/>
          <p:nvPr/>
        </p:nvSpPr>
        <p:spPr>
          <a:xfrm flipH="1">
            <a:off x="305925" y="238950"/>
            <a:ext cx="8532000" cy="4665600"/>
          </a:xfrm>
          <a:prstGeom prst="snip1Rect">
            <a:avLst>
              <a:gd name="adj" fmla="val 7782"/>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 name="Google Shape;452;p19"/>
          <p:cNvSpPr/>
          <p:nvPr/>
        </p:nvSpPr>
        <p:spPr>
          <a:xfrm flipH="1">
            <a:off x="305925" y="773250"/>
            <a:ext cx="1140000" cy="3597000"/>
          </a:xfrm>
          <a:prstGeom prst="rect">
            <a:avLst/>
          </a:prstGeom>
          <a:solidFill>
            <a:schemeClr val="dk2"/>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 name="Google Shape;453;p19"/>
          <p:cNvSpPr/>
          <p:nvPr/>
        </p:nvSpPr>
        <p:spPr>
          <a:xfrm flipH="1">
            <a:off x="636825" y="773250"/>
            <a:ext cx="732900" cy="3597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 name="Google Shape;454;p19"/>
          <p:cNvSpPr/>
          <p:nvPr/>
        </p:nvSpPr>
        <p:spPr>
          <a:xfrm flipH="1">
            <a:off x="697863" y="989563"/>
            <a:ext cx="610562" cy="610562"/>
          </a:xfrm>
          <a:custGeom>
            <a:avLst/>
            <a:gdLst/>
            <a:ahLst/>
            <a:cxnLst/>
            <a:rect l="l" t="t" r="r" b="b"/>
            <a:pathLst>
              <a:path w="208739" h="208739" extrusionOk="0">
                <a:moveTo>
                  <a:pt x="60752" y="16987"/>
                </a:moveTo>
                <a:lnTo>
                  <a:pt x="60752" y="16987"/>
                </a:lnTo>
                <a:cubicBezTo>
                  <a:pt x="59075" y="18448"/>
                  <a:pt x="57398" y="19989"/>
                  <a:pt x="55802" y="21639"/>
                </a:cubicBezTo>
                <a:lnTo>
                  <a:pt x="52502" y="21639"/>
                </a:lnTo>
                <a:cubicBezTo>
                  <a:pt x="55180" y="19962"/>
                  <a:pt x="57939" y="18393"/>
                  <a:pt x="60752" y="16987"/>
                </a:cubicBezTo>
                <a:close/>
                <a:moveTo>
                  <a:pt x="85205" y="10198"/>
                </a:moveTo>
                <a:lnTo>
                  <a:pt x="85205" y="10198"/>
                </a:lnTo>
                <a:cubicBezTo>
                  <a:pt x="82473" y="13335"/>
                  <a:pt x="79903" y="17149"/>
                  <a:pt x="77496" y="21639"/>
                </a:cubicBezTo>
                <a:lnTo>
                  <a:pt x="65784" y="21639"/>
                </a:lnTo>
                <a:cubicBezTo>
                  <a:pt x="71734" y="16635"/>
                  <a:pt x="78280" y="12740"/>
                  <a:pt x="85205" y="10198"/>
                </a:cubicBezTo>
                <a:close/>
                <a:moveTo>
                  <a:pt x="100975" y="7222"/>
                </a:moveTo>
                <a:lnTo>
                  <a:pt x="100975" y="21639"/>
                </a:lnTo>
                <a:lnTo>
                  <a:pt x="85259" y="21639"/>
                </a:lnTo>
                <a:cubicBezTo>
                  <a:pt x="90101" y="13687"/>
                  <a:pt x="95511" y="8683"/>
                  <a:pt x="100975" y="7222"/>
                </a:cubicBezTo>
                <a:close/>
                <a:moveTo>
                  <a:pt x="107737" y="7222"/>
                </a:moveTo>
                <a:cubicBezTo>
                  <a:pt x="113228" y="8683"/>
                  <a:pt x="118638" y="13687"/>
                  <a:pt x="123452" y="21639"/>
                </a:cubicBezTo>
                <a:lnTo>
                  <a:pt x="107737" y="21639"/>
                </a:lnTo>
                <a:lnTo>
                  <a:pt x="107737" y="7222"/>
                </a:lnTo>
                <a:close/>
                <a:moveTo>
                  <a:pt x="123507" y="10198"/>
                </a:moveTo>
                <a:lnTo>
                  <a:pt x="123507" y="10198"/>
                </a:lnTo>
                <a:cubicBezTo>
                  <a:pt x="130458" y="12740"/>
                  <a:pt x="137004" y="16635"/>
                  <a:pt x="142955" y="21639"/>
                </a:cubicBezTo>
                <a:lnTo>
                  <a:pt x="131243" y="21639"/>
                </a:lnTo>
                <a:cubicBezTo>
                  <a:pt x="128835" y="17149"/>
                  <a:pt x="126239" y="13335"/>
                  <a:pt x="123507" y="10198"/>
                </a:cubicBezTo>
                <a:close/>
                <a:moveTo>
                  <a:pt x="147959" y="16987"/>
                </a:moveTo>
                <a:cubicBezTo>
                  <a:pt x="150799" y="18393"/>
                  <a:pt x="153531" y="19962"/>
                  <a:pt x="156209" y="21639"/>
                </a:cubicBezTo>
                <a:lnTo>
                  <a:pt x="152936" y="21639"/>
                </a:lnTo>
                <a:cubicBezTo>
                  <a:pt x="151313" y="19989"/>
                  <a:pt x="149663" y="18448"/>
                  <a:pt x="147959" y="16987"/>
                </a:cubicBezTo>
                <a:close/>
                <a:moveTo>
                  <a:pt x="49770" y="28402"/>
                </a:moveTo>
                <a:cubicBezTo>
                  <a:pt x="49094" y="29240"/>
                  <a:pt x="48445" y="30052"/>
                  <a:pt x="47796" y="30917"/>
                </a:cubicBezTo>
                <a:cubicBezTo>
                  <a:pt x="41764" y="38897"/>
                  <a:pt x="36841" y="47931"/>
                  <a:pt x="33135" y="57696"/>
                </a:cubicBezTo>
                <a:lnTo>
                  <a:pt x="18583" y="57696"/>
                </a:lnTo>
                <a:cubicBezTo>
                  <a:pt x="23019" y="49581"/>
                  <a:pt x="28645" y="42061"/>
                  <a:pt x="35353" y="35353"/>
                </a:cubicBezTo>
                <a:cubicBezTo>
                  <a:pt x="37815" y="32892"/>
                  <a:pt x="40384" y="30566"/>
                  <a:pt x="43062" y="28402"/>
                </a:cubicBezTo>
                <a:close/>
                <a:moveTo>
                  <a:pt x="74223" y="28402"/>
                </a:moveTo>
                <a:cubicBezTo>
                  <a:pt x="73763" y="29484"/>
                  <a:pt x="73303" y="30566"/>
                  <a:pt x="72843" y="31702"/>
                </a:cubicBezTo>
                <a:cubicBezTo>
                  <a:pt x="69760" y="39465"/>
                  <a:pt x="67244" y="48229"/>
                  <a:pt x="65324" y="57696"/>
                </a:cubicBezTo>
                <a:lnTo>
                  <a:pt x="40439" y="57696"/>
                </a:lnTo>
                <a:cubicBezTo>
                  <a:pt x="45037" y="46389"/>
                  <a:pt x="51285" y="36435"/>
                  <a:pt x="58697" y="28402"/>
                </a:cubicBezTo>
                <a:close/>
                <a:moveTo>
                  <a:pt x="100975" y="28402"/>
                </a:moveTo>
                <a:lnTo>
                  <a:pt x="100975" y="57696"/>
                </a:lnTo>
                <a:lnTo>
                  <a:pt x="72221" y="57696"/>
                </a:lnTo>
                <a:cubicBezTo>
                  <a:pt x="74034" y="49148"/>
                  <a:pt x="76333" y="41250"/>
                  <a:pt x="79146" y="34217"/>
                </a:cubicBezTo>
                <a:cubicBezTo>
                  <a:pt x="79957" y="32161"/>
                  <a:pt x="80796" y="30241"/>
                  <a:pt x="81661" y="28402"/>
                </a:cubicBezTo>
                <a:close/>
                <a:moveTo>
                  <a:pt x="127077" y="28402"/>
                </a:moveTo>
                <a:cubicBezTo>
                  <a:pt x="127943" y="30241"/>
                  <a:pt x="128781" y="32161"/>
                  <a:pt x="129593" y="34217"/>
                </a:cubicBezTo>
                <a:cubicBezTo>
                  <a:pt x="132379" y="41250"/>
                  <a:pt x="134705" y="49148"/>
                  <a:pt x="136517" y="57696"/>
                </a:cubicBezTo>
                <a:lnTo>
                  <a:pt x="107737" y="57696"/>
                </a:lnTo>
                <a:lnTo>
                  <a:pt x="107737" y="28402"/>
                </a:lnTo>
                <a:close/>
                <a:moveTo>
                  <a:pt x="150015" y="28402"/>
                </a:moveTo>
                <a:cubicBezTo>
                  <a:pt x="157453" y="36435"/>
                  <a:pt x="163675" y="46389"/>
                  <a:pt x="168300" y="57696"/>
                </a:cubicBezTo>
                <a:lnTo>
                  <a:pt x="143415" y="57696"/>
                </a:lnTo>
                <a:cubicBezTo>
                  <a:pt x="141494" y="48229"/>
                  <a:pt x="138952" y="39465"/>
                  <a:pt x="135868" y="31702"/>
                </a:cubicBezTo>
                <a:cubicBezTo>
                  <a:pt x="135435" y="30566"/>
                  <a:pt x="134975" y="29484"/>
                  <a:pt x="134489" y="28402"/>
                </a:cubicBezTo>
                <a:close/>
                <a:moveTo>
                  <a:pt x="165649" y="28402"/>
                </a:moveTo>
                <a:cubicBezTo>
                  <a:pt x="168327" y="30566"/>
                  <a:pt x="170924" y="32892"/>
                  <a:pt x="173385" y="35353"/>
                </a:cubicBezTo>
                <a:cubicBezTo>
                  <a:pt x="180093" y="42061"/>
                  <a:pt x="185720" y="49581"/>
                  <a:pt x="190129" y="57696"/>
                </a:cubicBezTo>
                <a:lnTo>
                  <a:pt x="175603" y="57696"/>
                </a:lnTo>
                <a:cubicBezTo>
                  <a:pt x="171870" y="47931"/>
                  <a:pt x="166948" y="38897"/>
                  <a:pt x="160943" y="30917"/>
                </a:cubicBezTo>
                <a:cubicBezTo>
                  <a:pt x="160293" y="30052"/>
                  <a:pt x="159617" y="29240"/>
                  <a:pt x="158968" y="28402"/>
                </a:cubicBezTo>
                <a:close/>
                <a:moveTo>
                  <a:pt x="30782" y="64458"/>
                </a:moveTo>
                <a:cubicBezTo>
                  <a:pt x="27184" y="75927"/>
                  <a:pt x="25156" y="88261"/>
                  <a:pt x="24831" y="100975"/>
                </a:cubicBezTo>
                <a:lnTo>
                  <a:pt x="6816" y="100975"/>
                </a:lnTo>
                <a:cubicBezTo>
                  <a:pt x="7249" y="88207"/>
                  <a:pt x="10143" y="75846"/>
                  <a:pt x="15229" y="64458"/>
                </a:cubicBezTo>
                <a:close/>
                <a:moveTo>
                  <a:pt x="64052" y="64458"/>
                </a:moveTo>
                <a:cubicBezTo>
                  <a:pt x="62132" y="75927"/>
                  <a:pt x="61050" y="88261"/>
                  <a:pt x="60888" y="100975"/>
                </a:cubicBezTo>
                <a:lnTo>
                  <a:pt x="31593" y="100975"/>
                </a:lnTo>
                <a:cubicBezTo>
                  <a:pt x="31945" y="88018"/>
                  <a:pt x="34163" y="75684"/>
                  <a:pt x="37923" y="64458"/>
                </a:cubicBezTo>
                <a:close/>
                <a:moveTo>
                  <a:pt x="100975" y="64458"/>
                </a:moveTo>
                <a:lnTo>
                  <a:pt x="100975" y="100975"/>
                </a:lnTo>
                <a:lnTo>
                  <a:pt x="67650" y="100975"/>
                </a:lnTo>
                <a:cubicBezTo>
                  <a:pt x="67812" y="88207"/>
                  <a:pt x="68921" y="75873"/>
                  <a:pt x="70923" y="64458"/>
                </a:cubicBezTo>
                <a:close/>
                <a:moveTo>
                  <a:pt x="137816" y="64458"/>
                </a:moveTo>
                <a:cubicBezTo>
                  <a:pt x="139790" y="75873"/>
                  <a:pt x="140926" y="88207"/>
                  <a:pt x="141089" y="100975"/>
                </a:cubicBezTo>
                <a:lnTo>
                  <a:pt x="107737" y="100975"/>
                </a:lnTo>
                <a:lnTo>
                  <a:pt x="107737" y="64458"/>
                </a:lnTo>
                <a:close/>
                <a:moveTo>
                  <a:pt x="170816" y="64458"/>
                </a:moveTo>
                <a:cubicBezTo>
                  <a:pt x="174575" y="75684"/>
                  <a:pt x="176793" y="88018"/>
                  <a:pt x="177118" y="100975"/>
                </a:cubicBezTo>
                <a:lnTo>
                  <a:pt x="147851" y="100975"/>
                </a:lnTo>
                <a:cubicBezTo>
                  <a:pt x="147689" y="88261"/>
                  <a:pt x="146607" y="75927"/>
                  <a:pt x="144659" y="64458"/>
                </a:cubicBezTo>
                <a:close/>
                <a:moveTo>
                  <a:pt x="193483" y="64458"/>
                </a:moveTo>
                <a:cubicBezTo>
                  <a:pt x="198595" y="75846"/>
                  <a:pt x="201462" y="88207"/>
                  <a:pt x="201895" y="100975"/>
                </a:cubicBezTo>
                <a:lnTo>
                  <a:pt x="183880" y="100975"/>
                </a:lnTo>
                <a:cubicBezTo>
                  <a:pt x="183583" y="88261"/>
                  <a:pt x="181554" y="75927"/>
                  <a:pt x="177957" y="64458"/>
                </a:cubicBezTo>
                <a:close/>
                <a:moveTo>
                  <a:pt x="24831" y="107737"/>
                </a:moveTo>
                <a:cubicBezTo>
                  <a:pt x="25156" y="120450"/>
                  <a:pt x="27184" y="132784"/>
                  <a:pt x="30782" y="144253"/>
                </a:cubicBezTo>
                <a:lnTo>
                  <a:pt x="15229" y="144253"/>
                </a:lnTo>
                <a:cubicBezTo>
                  <a:pt x="10143" y="132866"/>
                  <a:pt x="7249" y="120531"/>
                  <a:pt x="6816" y="107737"/>
                </a:cubicBezTo>
                <a:close/>
                <a:moveTo>
                  <a:pt x="60888" y="107737"/>
                </a:moveTo>
                <a:cubicBezTo>
                  <a:pt x="61050" y="120477"/>
                  <a:pt x="62132" y="132811"/>
                  <a:pt x="64052" y="144253"/>
                </a:cubicBezTo>
                <a:lnTo>
                  <a:pt x="37923" y="144253"/>
                </a:lnTo>
                <a:cubicBezTo>
                  <a:pt x="34163" y="133055"/>
                  <a:pt x="31945" y="120720"/>
                  <a:pt x="31593" y="107737"/>
                </a:cubicBezTo>
                <a:close/>
                <a:moveTo>
                  <a:pt x="100975" y="107737"/>
                </a:moveTo>
                <a:lnTo>
                  <a:pt x="100975" y="144253"/>
                </a:lnTo>
                <a:lnTo>
                  <a:pt x="70923" y="144253"/>
                </a:lnTo>
                <a:cubicBezTo>
                  <a:pt x="68921" y="132866"/>
                  <a:pt x="67812" y="120531"/>
                  <a:pt x="67650" y="107737"/>
                </a:cubicBezTo>
                <a:close/>
                <a:moveTo>
                  <a:pt x="141089" y="107737"/>
                </a:moveTo>
                <a:cubicBezTo>
                  <a:pt x="140926" y="120531"/>
                  <a:pt x="139790" y="132866"/>
                  <a:pt x="137816" y="144253"/>
                </a:cubicBezTo>
                <a:lnTo>
                  <a:pt x="107737" y="144253"/>
                </a:lnTo>
                <a:lnTo>
                  <a:pt x="107737" y="107737"/>
                </a:lnTo>
                <a:close/>
                <a:moveTo>
                  <a:pt x="177118" y="107737"/>
                </a:moveTo>
                <a:cubicBezTo>
                  <a:pt x="176793" y="120720"/>
                  <a:pt x="174575" y="133055"/>
                  <a:pt x="170816" y="144253"/>
                </a:cubicBezTo>
                <a:lnTo>
                  <a:pt x="144659" y="144253"/>
                </a:lnTo>
                <a:cubicBezTo>
                  <a:pt x="146607" y="132811"/>
                  <a:pt x="147689" y="120477"/>
                  <a:pt x="147851" y="107737"/>
                </a:cubicBezTo>
                <a:close/>
                <a:moveTo>
                  <a:pt x="201895" y="107737"/>
                </a:moveTo>
                <a:cubicBezTo>
                  <a:pt x="201462" y="120531"/>
                  <a:pt x="198595" y="132866"/>
                  <a:pt x="193483" y="144253"/>
                </a:cubicBezTo>
                <a:lnTo>
                  <a:pt x="177957" y="144253"/>
                </a:lnTo>
                <a:cubicBezTo>
                  <a:pt x="181554" y="132784"/>
                  <a:pt x="183583" y="120450"/>
                  <a:pt x="183880" y="107737"/>
                </a:cubicBezTo>
                <a:close/>
                <a:moveTo>
                  <a:pt x="33135" y="151016"/>
                </a:moveTo>
                <a:cubicBezTo>
                  <a:pt x="36841" y="160807"/>
                  <a:pt x="41764" y="169842"/>
                  <a:pt x="47796" y="177794"/>
                </a:cubicBezTo>
                <a:cubicBezTo>
                  <a:pt x="48445" y="178660"/>
                  <a:pt x="49094" y="179498"/>
                  <a:pt x="49770" y="180337"/>
                </a:cubicBezTo>
                <a:lnTo>
                  <a:pt x="43062" y="180337"/>
                </a:lnTo>
                <a:cubicBezTo>
                  <a:pt x="40384" y="178173"/>
                  <a:pt x="37815" y="175847"/>
                  <a:pt x="35353" y="173385"/>
                </a:cubicBezTo>
                <a:cubicBezTo>
                  <a:pt x="28645" y="166650"/>
                  <a:pt x="23019" y="159130"/>
                  <a:pt x="18583" y="151016"/>
                </a:cubicBezTo>
                <a:close/>
                <a:moveTo>
                  <a:pt x="65324" y="151016"/>
                </a:moveTo>
                <a:cubicBezTo>
                  <a:pt x="67244" y="160483"/>
                  <a:pt x="69760" y="169274"/>
                  <a:pt x="72843" y="177010"/>
                </a:cubicBezTo>
                <a:cubicBezTo>
                  <a:pt x="73303" y="178146"/>
                  <a:pt x="73763" y="179255"/>
                  <a:pt x="74223" y="180337"/>
                </a:cubicBezTo>
                <a:lnTo>
                  <a:pt x="58697" y="180337"/>
                </a:lnTo>
                <a:cubicBezTo>
                  <a:pt x="51285" y="172276"/>
                  <a:pt x="45037" y="162322"/>
                  <a:pt x="40439" y="151016"/>
                </a:cubicBezTo>
                <a:close/>
                <a:moveTo>
                  <a:pt x="100975" y="151016"/>
                </a:moveTo>
                <a:lnTo>
                  <a:pt x="100975" y="180337"/>
                </a:lnTo>
                <a:lnTo>
                  <a:pt x="81661" y="180337"/>
                </a:lnTo>
                <a:cubicBezTo>
                  <a:pt x="80796" y="178498"/>
                  <a:pt x="79957" y="176550"/>
                  <a:pt x="79146" y="174521"/>
                </a:cubicBezTo>
                <a:cubicBezTo>
                  <a:pt x="76333" y="167489"/>
                  <a:pt x="74034" y="159563"/>
                  <a:pt x="72221" y="151016"/>
                </a:cubicBezTo>
                <a:close/>
                <a:moveTo>
                  <a:pt x="136517" y="151016"/>
                </a:moveTo>
                <a:cubicBezTo>
                  <a:pt x="134705" y="159563"/>
                  <a:pt x="132379" y="167489"/>
                  <a:pt x="129593" y="174521"/>
                </a:cubicBezTo>
                <a:cubicBezTo>
                  <a:pt x="128781" y="176550"/>
                  <a:pt x="127943" y="178498"/>
                  <a:pt x="127077" y="180337"/>
                </a:cubicBezTo>
                <a:lnTo>
                  <a:pt x="107737" y="180337"/>
                </a:lnTo>
                <a:lnTo>
                  <a:pt x="107737" y="151016"/>
                </a:lnTo>
                <a:close/>
                <a:moveTo>
                  <a:pt x="168300" y="151016"/>
                </a:moveTo>
                <a:cubicBezTo>
                  <a:pt x="163675" y="162322"/>
                  <a:pt x="157453" y="172276"/>
                  <a:pt x="150015" y="180337"/>
                </a:cubicBezTo>
                <a:lnTo>
                  <a:pt x="134489" y="180337"/>
                </a:lnTo>
                <a:cubicBezTo>
                  <a:pt x="134975" y="179255"/>
                  <a:pt x="135435" y="178146"/>
                  <a:pt x="135868" y="177010"/>
                </a:cubicBezTo>
                <a:cubicBezTo>
                  <a:pt x="138952" y="169274"/>
                  <a:pt x="141494" y="160483"/>
                  <a:pt x="143415" y="151016"/>
                </a:cubicBezTo>
                <a:close/>
                <a:moveTo>
                  <a:pt x="190129" y="151016"/>
                </a:moveTo>
                <a:cubicBezTo>
                  <a:pt x="185720" y="159130"/>
                  <a:pt x="180093" y="166650"/>
                  <a:pt x="173385" y="173385"/>
                </a:cubicBezTo>
                <a:cubicBezTo>
                  <a:pt x="170924" y="175847"/>
                  <a:pt x="168327" y="178173"/>
                  <a:pt x="165649" y="180337"/>
                </a:cubicBezTo>
                <a:lnTo>
                  <a:pt x="158968" y="180337"/>
                </a:lnTo>
                <a:cubicBezTo>
                  <a:pt x="159617" y="179498"/>
                  <a:pt x="160293" y="178660"/>
                  <a:pt x="160943" y="177794"/>
                </a:cubicBezTo>
                <a:cubicBezTo>
                  <a:pt x="166948" y="169842"/>
                  <a:pt x="171870" y="160807"/>
                  <a:pt x="175603" y="151016"/>
                </a:cubicBezTo>
                <a:close/>
                <a:moveTo>
                  <a:pt x="55802" y="187099"/>
                </a:moveTo>
                <a:cubicBezTo>
                  <a:pt x="57398" y="188722"/>
                  <a:pt x="59075" y="190291"/>
                  <a:pt x="60752" y="191752"/>
                </a:cubicBezTo>
                <a:cubicBezTo>
                  <a:pt x="57939" y="190318"/>
                  <a:pt x="55180" y="188776"/>
                  <a:pt x="52502" y="187099"/>
                </a:cubicBezTo>
                <a:close/>
                <a:moveTo>
                  <a:pt x="156209" y="187099"/>
                </a:moveTo>
                <a:cubicBezTo>
                  <a:pt x="153531" y="188776"/>
                  <a:pt x="150799" y="190318"/>
                  <a:pt x="147959" y="191752"/>
                </a:cubicBezTo>
                <a:cubicBezTo>
                  <a:pt x="149663" y="190291"/>
                  <a:pt x="151313" y="188722"/>
                  <a:pt x="152936" y="187099"/>
                </a:cubicBezTo>
                <a:close/>
                <a:moveTo>
                  <a:pt x="77496" y="187099"/>
                </a:moveTo>
                <a:cubicBezTo>
                  <a:pt x="79903" y="191562"/>
                  <a:pt x="82473" y="195403"/>
                  <a:pt x="85205" y="198541"/>
                </a:cubicBezTo>
                <a:cubicBezTo>
                  <a:pt x="78280" y="195998"/>
                  <a:pt x="71734" y="192103"/>
                  <a:pt x="65784" y="187099"/>
                </a:cubicBezTo>
                <a:close/>
                <a:moveTo>
                  <a:pt x="142955" y="187099"/>
                </a:moveTo>
                <a:cubicBezTo>
                  <a:pt x="137004" y="192103"/>
                  <a:pt x="130458" y="195998"/>
                  <a:pt x="123507" y="198541"/>
                </a:cubicBezTo>
                <a:cubicBezTo>
                  <a:pt x="126239" y="195403"/>
                  <a:pt x="128835" y="191562"/>
                  <a:pt x="131243" y="187099"/>
                </a:cubicBezTo>
                <a:close/>
                <a:moveTo>
                  <a:pt x="100975" y="187099"/>
                </a:moveTo>
                <a:lnTo>
                  <a:pt x="100975" y="201516"/>
                </a:lnTo>
                <a:cubicBezTo>
                  <a:pt x="95511" y="200029"/>
                  <a:pt x="90101" y="195052"/>
                  <a:pt x="85259" y="187099"/>
                </a:cubicBezTo>
                <a:close/>
                <a:moveTo>
                  <a:pt x="123452" y="187099"/>
                </a:moveTo>
                <a:cubicBezTo>
                  <a:pt x="118638" y="195052"/>
                  <a:pt x="113228" y="200029"/>
                  <a:pt x="107737" y="201516"/>
                </a:cubicBezTo>
                <a:lnTo>
                  <a:pt x="107737" y="187099"/>
                </a:lnTo>
                <a:close/>
                <a:moveTo>
                  <a:pt x="104356" y="0"/>
                </a:moveTo>
                <a:cubicBezTo>
                  <a:pt x="76495" y="0"/>
                  <a:pt x="50284" y="10847"/>
                  <a:pt x="30566" y="30566"/>
                </a:cubicBezTo>
                <a:cubicBezTo>
                  <a:pt x="10847" y="50284"/>
                  <a:pt x="0" y="76495"/>
                  <a:pt x="0" y="104356"/>
                </a:cubicBezTo>
                <a:cubicBezTo>
                  <a:pt x="0" y="132243"/>
                  <a:pt x="10847" y="158454"/>
                  <a:pt x="30566" y="178173"/>
                </a:cubicBezTo>
                <a:cubicBezTo>
                  <a:pt x="50284" y="197865"/>
                  <a:pt x="76495" y="208739"/>
                  <a:pt x="104356" y="208739"/>
                </a:cubicBezTo>
                <a:cubicBezTo>
                  <a:pt x="132243" y="208739"/>
                  <a:pt x="158454" y="197865"/>
                  <a:pt x="178173" y="178173"/>
                </a:cubicBezTo>
                <a:cubicBezTo>
                  <a:pt x="197865" y="158454"/>
                  <a:pt x="208739" y="132243"/>
                  <a:pt x="208739" y="104356"/>
                </a:cubicBezTo>
                <a:cubicBezTo>
                  <a:pt x="208739" y="76495"/>
                  <a:pt x="197865" y="50284"/>
                  <a:pt x="178173" y="30566"/>
                </a:cubicBezTo>
                <a:cubicBezTo>
                  <a:pt x="158454" y="10847"/>
                  <a:pt x="132243" y="0"/>
                  <a:pt x="10435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 name="Google Shape;455;p19"/>
          <p:cNvSpPr/>
          <p:nvPr/>
        </p:nvSpPr>
        <p:spPr>
          <a:xfrm flipH="1">
            <a:off x="837100" y="3813138"/>
            <a:ext cx="332100" cy="340800"/>
          </a:xfrm>
          <a:prstGeom prst="roundRect">
            <a:avLst>
              <a:gd name="adj" fmla="val 14972"/>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 name="Google Shape;456;p19"/>
          <p:cNvSpPr/>
          <p:nvPr/>
        </p:nvSpPr>
        <p:spPr>
          <a:xfrm>
            <a:off x="7835400" y="4454400"/>
            <a:ext cx="610500" cy="299400"/>
          </a:xfrm>
          <a:prstGeom prst="rightArrow">
            <a:avLst>
              <a:gd name="adj1" fmla="val 50000"/>
              <a:gd name="adj2" fmla="val 137984"/>
            </a:avLst>
          </a:prstGeom>
          <a:solidFill>
            <a:schemeClr val="dk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 name="Google Shape;457;p19"/>
          <p:cNvSpPr/>
          <p:nvPr/>
        </p:nvSpPr>
        <p:spPr>
          <a:xfrm>
            <a:off x="868177" y="3915674"/>
            <a:ext cx="269948" cy="135726"/>
          </a:xfrm>
          <a:prstGeom prst="rect">
            <a:avLst/>
          </a:prstGeom>
        </p:spPr>
        <p:txBody>
          <a:bodyPr>
            <a:prstTxWarp prst="textPlain">
              <a:avLst/>
            </a:prstTxWarp>
          </a:bodyPr>
          <a:lstStyle/>
          <a:p>
            <a:pPr lvl="0" algn="ctr"/>
            <a:r>
              <a:rPr b="1" i="0">
                <a:ln>
                  <a:noFill/>
                </a:ln>
                <a:solidFill>
                  <a:schemeClr val="dk2"/>
                </a:solidFill>
                <a:latin typeface="Fahkwang"/>
              </a:rPr>
              <a:t>SL</a:t>
            </a:r>
          </a:p>
        </p:txBody>
      </p:sp>
      <p:grpSp>
        <p:nvGrpSpPr>
          <p:cNvPr id="458" name="Google Shape;458;p19"/>
          <p:cNvGrpSpPr/>
          <p:nvPr/>
        </p:nvGrpSpPr>
        <p:grpSpPr>
          <a:xfrm rot="-5400000" flipH="1">
            <a:off x="322200" y="2602788"/>
            <a:ext cx="1362175" cy="332100"/>
            <a:chOff x="305925" y="4572450"/>
            <a:chExt cx="1362175" cy="332100"/>
          </a:xfrm>
        </p:grpSpPr>
        <p:sp>
          <p:nvSpPr>
            <p:cNvPr id="459" name="Google Shape;459;p19"/>
            <p:cNvSpPr/>
            <p:nvPr/>
          </p:nvSpPr>
          <p:spPr>
            <a:xfrm>
              <a:off x="305925" y="4572450"/>
              <a:ext cx="32600" cy="332100"/>
            </a:xfrm>
            <a:custGeom>
              <a:avLst/>
              <a:gdLst/>
              <a:ahLst/>
              <a:cxnLst/>
              <a:rect l="l" t="t" r="r" b="b"/>
              <a:pathLst>
                <a:path w="1304" h="13284" extrusionOk="0">
                  <a:moveTo>
                    <a:pt x="0" y="0"/>
                  </a:moveTo>
                  <a:lnTo>
                    <a:pt x="0" y="13283"/>
                  </a:lnTo>
                  <a:lnTo>
                    <a:pt x="1304" y="13283"/>
                  </a:lnTo>
                  <a:lnTo>
                    <a:pt x="130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 name="Google Shape;460;p19"/>
            <p:cNvSpPr/>
            <p:nvPr/>
          </p:nvSpPr>
          <p:spPr>
            <a:xfrm>
              <a:off x="377975" y="4572450"/>
              <a:ext cx="36375" cy="332100"/>
            </a:xfrm>
            <a:custGeom>
              <a:avLst/>
              <a:gdLst/>
              <a:ahLst/>
              <a:cxnLst/>
              <a:rect l="l" t="t" r="r" b="b"/>
              <a:pathLst>
                <a:path w="1455" h="13284" extrusionOk="0">
                  <a:moveTo>
                    <a:pt x="1" y="0"/>
                  </a:moveTo>
                  <a:lnTo>
                    <a:pt x="1" y="13283"/>
                  </a:lnTo>
                  <a:lnTo>
                    <a:pt x="1454" y="13283"/>
                  </a:lnTo>
                  <a:lnTo>
                    <a:pt x="14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 name="Google Shape;461;p19"/>
            <p:cNvSpPr/>
            <p:nvPr/>
          </p:nvSpPr>
          <p:spPr>
            <a:xfrm>
              <a:off x="419950" y="4572450"/>
              <a:ext cx="72725" cy="332100"/>
            </a:xfrm>
            <a:custGeom>
              <a:avLst/>
              <a:gdLst/>
              <a:ahLst/>
              <a:cxnLst/>
              <a:rect l="l" t="t" r="r" b="b"/>
              <a:pathLst>
                <a:path w="2909" h="13284" extrusionOk="0">
                  <a:moveTo>
                    <a:pt x="1" y="0"/>
                  </a:moveTo>
                  <a:lnTo>
                    <a:pt x="1" y="13283"/>
                  </a:lnTo>
                  <a:lnTo>
                    <a:pt x="2908" y="13283"/>
                  </a:lnTo>
                  <a:lnTo>
                    <a:pt x="29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 name="Google Shape;462;p19"/>
            <p:cNvSpPr/>
            <p:nvPr/>
          </p:nvSpPr>
          <p:spPr>
            <a:xfrm>
              <a:off x="507050" y="4572450"/>
              <a:ext cx="18825" cy="332100"/>
            </a:xfrm>
            <a:custGeom>
              <a:avLst/>
              <a:gdLst/>
              <a:ahLst/>
              <a:cxnLst/>
              <a:rect l="l" t="t" r="r" b="b"/>
              <a:pathLst>
                <a:path w="753" h="13284" extrusionOk="0">
                  <a:moveTo>
                    <a:pt x="1" y="0"/>
                  </a:moveTo>
                  <a:lnTo>
                    <a:pt x="1" y="13283"/>
                  </a:lnTo>
                  <a:lnTo>
                    <a:pt x="752" y="13283"/>
                  </a:lnTo>
                  <a:lnTo>
                    <a:pt x="75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 name="Google Shape;463;p19"/>
            <p:cNvSpPr/>
            <p:nvPr/>
          </p:nvSpPr>
          <p:spPr>
            <a:xfrm>
              <a:off x="558425" y="4572450"/>
              <a:ext cx="61425" cy="332100"/>
            </a:xfrm>
            <a:custGeom>
              <a:avLst/>
              <a:gdLst/>
              <a:ahLst/>
              <a:cxnLst/>
              <a:rect l="l" t="t" r="r" b="b"/>
              <a:pathLst>
                <a:path w="2457" h="13284" extrusionOk="0">
                  <a:moveTo>
                    <a:pt x="1" y="0"/>
                  </a:moveTo>
                  <a:lnTo>
                    <a:pt x="1" y="13283"/>
                  </a:lnTo>
                  <a:lnTo>
                    <a:pt x="2457" y="13283"/>
                  </a:lnTo>
                  <a:lnTo>
                    <a:pt x="245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 name="Google Shape;464;p19"/>
            <p:cNvSpPr/>
            <p:nvPr/>
          </p:nvSpPr>
          <p:spPr>
            <a:xfrm>
              <a:off x="643650" y="4572450"/>
              <a:ext cx="23200" cy="332100"/>
            </a:xfrm>
            <a:custGeom>
              <a:avLst/>
              <a:gdLst/>
              <a:ahLst/>
              <a:cxnLst/>
              <a:rect l="l" t="t" r="r" b="b"/>
              <a:pathLst>
                <a:path w="928" h="13284" extrusionOk="0">
                  <a:moveTo>
                    <a:pt x="0" y="0"/>
                  </a:moveTo>
                  <a:lnTo>
                    <a:pt x="0" y="13283"/>
                  </a:lnTo>
                  <a:lnTo>
                    <a:pt x="928" y="13283"/>
                  </a:lnTo>
                  <a:lnTo>
                    <a:pt x="9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 name="Google Shape;465;p19"/>
            <p:cNvSpPr/>
            <p:nvPr/>
          </p:nvSpPr>
          <p:spPr>
            <a:xfrm>
              <a:off x="725100" y="4572450"/>
              <a:ext cx="18200" cy="332100"/>
            </a:xfrm>
            <a:custGeom>
              <a:avLst/>
              <a:gdLst/>
              <a:ahLst/>
              <a:cxnLst/>
              <a:rect l="l" t="t" r="r" b="b"/>
              <a:pathLst>
                <a:path w="728" h="13284" extrusionOk="0">
                  <a:moveTo>
                    <a:pt x="0" y="0"/>
                  </a:moveTo>
                  <a:lnTo>
                    <a:pt x="0" y="13283"/>
                  </a:lnTo>
                  <a:lnTo>
                    <a:pt x="727" y="13283"/>
                  </a:lnTo>
                  <a:lnTo>
                    <a:pt x="72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 name="Google Shape;466;p19"/>
            <p:cNvSpPr/>
            <p:nvPr/>
          </p:nvSpPr>
          <p:spPr>
            <a:xfrm>
              <a:off x="757675" y="4572450"/>
              <a:ext cx="72700" cy="332100"/>
            </a:xfrm>
            <a:custGeom>
              <a:avLst/>
              <a:gdLst/>
              <a:ahLst/>
              <a:cxnLst/>
              <a:rect l="l" t="t" r="r" b="b"/>
              <a:pathLst>
                <a:path w="2908" h="13284" extrusionOk="0">
                  <a:moveTo>
                    <a:pt x="1" y="0"/>
                  </a:moveTo>
                  <a:lnTo>
                    <a:pt x="1" y="13283"/>
                  </a:lnTo>
                  <a:lnTo>
                    <a:pt x="2908" y="13283"/>
                  </a:lnTo>
                  <a:lnTo>
                    <a:pt x="29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 name="Google Shape;467;p19"/>
            <p:cNvSpPr/>
            <p:nvPr/>
          </p:nvSpPr>
          <p:spPr>
            <a:xfrm>
              <a:off x="872975" y="4572450"/>
              <a:ext cx="36350" cy="332100"/>
            </a:xfrm>
            <a:custGeom>
              <a:avLst/>
              <a:gdLst/>
              <a:ahLst/>
              <a:cxnLst/>
              <a:rect l="l" t="t" r="r" b="b"/>
              <a:pathLst>
                <a:path w="1454" h="13284" extrusionOk="0">
                  <a:moveTo>
                    <a:pt x="0" y="0"/>
                  </a:moveTo>
                  <a:lnTo>
                    <a:pt x="0" y="13283"/>
                  </a:lnTo>
                  <a:lnTo>
                    <a:pt x="1454" y="13283"/>
                  </a:lnTo>
                  <a:lnTo>
                    <a:pt x="14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 name="Google Shape;468;p19"/>
            <p:cNvSpPr/>
            <p:nvPr/>
          </p:nvSpPr>
          <p:spPr>
            <a:xfrm>
              <a:off x="931250" y="4572450"/>
              <a:ext cx="77700" cy="332100"/>
            </a:xfrm>
            <a:custGeom>
              <a:avLst/>
              <a:gdLst/>
              <a:ahLst/>
              <a:cxnLst/>
              <a:rect l="l" t="t" r="r" b="b"/>
              <a:pathLst>
                <a:path w="3108" h="13284" extrusionOk="0">
                  <a:moveTo>
                    <a:pt x="0" y="0"/>
                  </a:moveTo>
                  <a:lnTo>
                    <a:pt x="0" y="13283"/>
                  </a:lnTo>
                  <a:lnTo>
                    <a:pt x="3108" y="13283"/>
                  </a:lnTo>
                  <a:lnTo>
                    <a:pt x="31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 name="Google Shape;469;p19"/>
            <p:cNvSpPr/>
            <p:nvPr/>
          </p:nvSpPr>
          <p:spPr>
            <a:xfrm>
              <a:off x="1030225" y="4572450"/>
              <a:ext cx="37000" cy="332100"/>
            </a:xfrm>
            <a:custGeom>
              <a:avLst/>
              <a:gdLst/>
              <a:ahLst/>
              <a:cxnLst/>
              <a:rect l="l" t="t" r="r" b="b"/>
              <a:pathLst>
                <a:path w="1480" h="13284" extrusionOk="0">
                  <a:moveTo>
                    <a:pt x="1" y="0"/>
                  </a:moveTo>
                  <a:lnTo>
                    <a:pt x="1" y="13283"/>
                  </a:lnTo>
                  <a:lnTo>
                    <a:pt x="1480" y="13283"/>
                  </a:lnTo>
                  <a:lnTo>
                    <a:pt x="148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 name="Google Shape;470;p19"/>
            <p:cNvSpPr/>
            <p:nvPr/>
          </p:nvSpPr>
          <p:spPr>
            <a:xfrm>
              <a:off x="1079100" y="4572450"/>
              <a:ext cx="32000" cy="332100"/>
            </a:xfrm>
            <a:custGeom>
              <a:avLst/>
              <a:gdLst/>
              <a:ahLst/>
              <a:cxnLst/>
              <a:rect l="l" t="t" r="r" b="b"/>
              <a:pathLst>
                <a:path w="1280" h="13284" extrusionOk="0">
                  <a:moveTo>
                    <a:pt x="1" y="0"/>
                  </a:moveTo>
                  <a:lnTo>
                    <a:pt x="1" y="13283"/>
                  </a:lnTo>
                  <a:lnTo>
                    <a:pt x="1279" y="13283"/>
                  </a:lnTo>
                  <a:lnTo>
                    <a:pt x="127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 name="Google Shape;471;p19"/>
            <p:cNvSpPr/>
            <p:nvPr/>
          </p:nvSpPr>
          <p:spPr>
            <a:xfrm>
              <a:off x="1133625" y="4572450"/>
              <a:ext cx="36975" cy="332100"/>
            </a:xfrm>
            <a:custGeom>
              <a:avLst/>
              <a:gdLst/>
              <a:ahLst/>
              <a:cxnLst/>
              <a:rect l="l" t="t" r="r" b="b"/>
              <a:pathLst>
                <a:path w="1479" h="13284" extrusionOk="0">
                  <a:moveTo>
                    <a:pt x="0" y="0"/>
                  </a:moveTo>
                  <a:lnTo>
                    <a:pt x="0" y="13283"/>
                  </a:lnTo>
                  <a:lnTo>
                    <a:pt x="1479" y="13283"/>
                  </a:lnTo>
                  <a:lnTo>
                    <a:pt x="147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 name="Google Shape;472;p19"/>
            <p:cNvSpPr/>
            <p:nvPr/>
          </p:nvSpPr>
          <p:spPr>
            <a:xfrm>
              <a:off x="1192525" y="4572450"/>
              <a:ext cx="73325" cy="332100"/>
            </a:xfrm>
            <a:custGeom>
              <a:avLst/>
              <a:gdLst/>
              <a:ahLst/>
              <a:cxnLst/>
              <a:rect l="l" t="t" r="r" b="b"/>
              <a:pathLst>
                <a:path w="2933" h="13284" extrusionOk="0">
                  <a:moveTo>
                    <a:pt x="0" y="0"/>
                  </a:moveTo>
                  <a:lnTo>
                    <a:pt x="0" y="13283"/>
                  </a:lnTo>
                  <a:lnTo>
                    <a:pt x="2933" y="13283"/>
                  </a:lnTo>
                  <a:lnTo>
                    <a:pt x="29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19"/>
            <p:cNvSpPr/>
            <p:nvPr/>
          </p:nvSpPr>
          <p:spPr>
            <a:xfrm>
              <a:off x="1280225" y="4572450"/>
              <a:ext cx="18200" cy="332100"/>
            </a:xfrm>
            <a:custGeom>
              <a:avLst/>
              <a:gdLst/>
              <a:ahLst/>
              <a:cxnLst/>
              <a:rect l="l" t="t" r="r" b="b"/>
              <a:pathLst>
                <a:path w="728" h="13284" extrusionOk="0">
                  <a:moveTo>
                    <a:pt x="1" y="0"/>
                  </a:moveTo>
                  <a:lnTo>
                    <a:pt x="1" y="13283"/>
                  </a:lnTo>
                  <a:lnTo>
                    <a:pt x="728" y="13283"/>
                  </a:lnTo>
                  <a:lnTo>
                    <a:pt x="7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 name="Google Shape;474;p19"/>
            <p:cNvSpPr/>
            <p:nvPr/>
          </p:nvSpPr>
          <p:spPr>
            <a:xfrm>
              <a:off x="1331625" y="4572450"/>
              <a:ext cx="61425" cy="332100"/>
            </a:xfrm>
            <a:custGeom>
              <a:avLst/>
              <a:gdLst/>
              <a:ahLst/>
              <a:cxnLst/>
              <a:rect l="l" t="t" r="r" b="b"/>
              <a:pathLst>
                <a:path w="2457" h="13284" extrusionOk="0">
                  <a:moveTo>
                    <a:pt x="0" y="0"/>
                  </a:moveTo>
                  <a:lnTo>
                    <a:pt x="0" y="13283"/>
                  </a:lnTo>
                  <a:lnTo>
                    <a:pt x="2456" y="13283"/>
                  </a:lnTo>
                  <a:lnTo>
                    <a:pt x="245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 name="Google Shape;475;p19"/>
            <p:cNvSpPr/>
            <p:nvPr/>
          </p:nvSpPr>
          <p:spPr>
            <a:xfrm>
              <a:off x="1422475" y="4572450"/>
              <a:ext cx="41375" cy="332100"/>
            </a:xfrm>
            <a:custGeom>
              <a:avLst/>
              <a:gdLst/>
              <a:ahLst/>
              <a:cxnLst/>
              <a:rect l="l" t="t" r="r" b="b"/>
              <a:pathLst>
                <a:path w="1655" h="13284" extrusionOk="0">
                  <a:moveTo>
                    <a:pt x="0" y="0"/>
                  </a:moveTo>
                  <a:lnTo>
                    <a:pt x="0" y="13283"/>
                  </a:lnTo>
                  <a:lnTo>
                    <a:pt x="1654" y="13283"/>
                  </a:lnTo>
                  <a:lnTo>
                    <a:pt x="16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 name="Google Shape;476;p19"/>
            <p:cNvSpPr/>
            <p:nvPr/>
          </p:nvSpPr>
          <p:spPr>
            <a:xfrm>
              <a:off x="1497650" y="4572450"/>
              <a:ext cx="18200" cy="332100"/>
            </a:xfrm>
            <a:custGeom>
              <a:avLst/>
              <a:gdLst/>
              <a:ahLst/>
              <a:cxnLst/>
              <a:rect l="l" t="t" r="r" b="b"/>
              <a:pathLst>
                <a:path w="728" h="13284" extrusionOk="0">
                  <a:moveTo>
                    <a:pt x="1" y="0"/>
                  </a:moveTo>
                  <a:lnTo>
                    <a:pt x="1" y="13283"/>
                  </a:lnTo>
                  <a:lnTo>
                    <a:pt x="728" y="13283"/>
                  </a:lnTo>
                  <a:lnTo>
                    <a:pt x="7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 name="Google Shape;477;p19"/>
            <p:cNvSpPr/>
            <p:nvPr/>
          </p:nvSpPr>
          <p:spPr>
            <a:xfrm>
              <a:off x="1511450" y="4572450"/>
              <a:ext cx="92125" cy="332100"/>
            </a:xfrm>
            <a:custGeom>
              <a:avLst/>
              <a:gdLst/>
              <a:ahLst/>
              <a:cxnLst/>
              <a:rect l="l" t="t" r="r" b="b"/>
              <a:pathLst>
                <a:path w="3685" h="13284" extrusionOk="0">
                  <a:moveTo>
                    <a:pt x="0" y="0"/>
                  </a:moveTo>
                  <a:lnTo>
                    <a:pt x="0" y="13283"/>
                  </a:lnTo>
                  <a:lnTo>
                    <a:pt x="3684" y="13283"/>
                  </a:lnTo>
                  <a:lnTo>
                    <a:pt x="368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 name="Google Shape;478;p19"/>
            <p:cNvSpPr/>
            <p:nvPr/>
          </p:nvSpPr>
          <p:spPr>
            <a:xfrm>
              <a:off x="1660575" y="4572450"/>
              <a:ext cx="7525" cy="332100"/>
            </a:xfrm>
            <a:custGeom>
              <a:avLst/>
              <a:gdLst/>
              <a:ahLst/>
              <a:cxnLst/>
              <a:rect l="l" t="t" r="r" b="b"/>
              <a:pathLst>
                <a:path w="301" h="13284" extrusionOk="0">
                  <a:moveTo>
                    <a:pt x="0" y="0"/>
                  </a:moveTo>
                  <a:lnTo>
                    <a:pt x="0" y="13283"/>
                  </a:lnTo>
                  <a:lnTo>
                    <a:pt x="301" y="13283"/>
                  </a:lnTo>
                  <a:lnTo>
                    <a:pt x="30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 name="Google Shape;479;p19"/>
            <p:cNvSpPr/>
            <p:nvPr/>
          </p:nvSpPr>
          <p:spPr>
            <a:xfrm>
              <a:off x="1620475" y="4572450"/>
              <a:ext cx="16925" cy="332100"/>
            </a:xfrm>
            <a:custGeom>
              <a:avLst/>
              <a:gdLst/>
              <a:ahLst/>
              <a:cxnLst/>
              <a:rect l="l" t="t" r="r" b="b"/>
              <a:pathLst>
                <a:path w="677" h="13284" extrusionOk="0">
                  <a:moveTo>
                    <a:pt x="0" y="0"/>
                  </a:moveTo>
                  <a:lnTo>
                    <a:pt x="0" y="13283"/>
                  </a:lnTo>
                  <a:lnTo>
                    <a:pt x="677" y="13283"/>
                  </a:lnTo>
                  <a:lnTo>
                    <a:pt x="67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80" name="Google Shape;480;p19"/>
          <p:cNvSpPr/>
          <p:nvPr/>
        </p:nvSpPr>
        <p:spPr>
          <a:xfrm flipH="1">
            <a:off x="662597" y="4518000"/>
            <a:ext cx="172200" cy="172200"/>
          </a:xfrm>
          <a:prstGeom prst="ellipse">
            <a:avLst/>
          </a:prstGeom>
          <a:solidFill>
            <a:schemeClr val="dk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 name="Google Shape;481;p19"/>
          <p:cNvSpPr/>
          <p:nvPr/>
        </p:nvSpPr>
        <p:spPr>
          <a:xfrm flipH="1">
            <a:off x="8054547" y="453300"/>
            <a:ext cx="172200" cy="172200"/>
          </a:xfrm>
          <a:prstGeom prst="ellipse">
            <a:avLst/>
          </a:prstGeom>
          <a:solidFill>
            <a:schemeClr val="dk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 name="Google Shape;482;p19"/>
          <p:cNvSpPr/>
          <p:nvPr/>
        </p:nvSpPr>
        <p:spPr>
          <a:xfrm>
            <a:off x="1581625" y="1195950"/>
            <a:ext cx="6849300" cy="2751600"/>
          </a:xfrm>
          <a:prstGeom prst="roundRect">
            <a:avLst>
              <a:gd name="adj" fmla="val 3089"/>
            </a:avLst>
          </a:prstGeom>
          <a:solidFill>
            <a:schemeClr val="dk2"/>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 name="Google Shape;483;p19"/>
          <p:cNvSpPr txBox="1">
            <a:spLocks noGrp="1"/>
          </p:cNvSpPr>
          <p:nvPr>
            <p:ph type="title" hasCustomPrompt="1"/>
          </p:nvPr>
        </p:nvSpPr>
        <p:spPr>
          <a:xfrm>
            <a:off x="1960963" y="1887900"/>
            <a:ext cx="2842500" cy="768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4000">
                <a:solidFill>
                  <a:schemeClr val="lt1"/>
                </a:solidFill>
              </a:defRPr>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484" name="Google Shape;484;p19"/>
          <p:cNvSpPr txBox="1">
            <a:spLocks noGrp="1"/>
          </p:cNvSpPr>
          <p:nvPr>
            <p:ph type="subTitle" idx="1"/>
          </p:nvPr>
        </p:nvSpPr>
        <p:spPr>
          <a:xfrm>
            <a:off x="1960963" y="2656800"/>
            <a:ext cx="2842500" cy="598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400"/>
              <a:buFont typeface="PT Sans"/>
              <a:buNone/>
              <a:defRPr sz="1600"/>
            </a:lvl1pPr>
            <a:lvl2pPr lvl="1" algn="ctr" rtl="0">
              <a:lnSpc>
                <a:spcPct val="100000"/>
              </a:lnSpc>
              <a:spcBef>
                <a:spcPts val="0"/>
              </a:spcBef>
              <a:spcAft>
                <a:spcPts val="0"/>
              </a:spcAft>
              <a:buClr>
                <a:schemeClr val="dk1"/>
              </a:buClr>
              <a:buSzPts val="2100"/>
              <a:buNone/>
              <a:defRPr sz="2100">
                <a:solidFill>
                  <a:schemeClr val="dk1"/>
                </a:solidFill>
              </a:defRPr>
            </a:lvl2pPr>
            <a:lvl3pPr lvl="2" algn="ctr" rtl="0">
              <a:lnSpc>
                <a:spcPct val="100000"/>
              </a:lnSpc>
              <a:spcBef>
                <a:spcPts val="0"/>
              </a:spcBef>
              <a:spcAft>
                <a:spcPts val="0"/>
              </a:spcAft>
              <a:buClr>
                <a:schemeClr val="dk1"/>
              </a:buClr>
              <a:buSzPts val="2100"/>
              <a:buNone/>
              <a:defRPr sz="2100">
                <a:solidFill>
                  <a:schemeClr val="dk1"/>
                </a:solidFill>
              </a:defRPr>
            </a:lvl3pPr>
            <a:lvl4pPr lvl="3"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4pPr>
            <a:lvl5pPr lvl="4"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5pPr>
            <a:lvl6pPr lvl="5"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6pPr>
            <a:lvl7pPr lvl="6"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7pPr>
            <a:lvl8pPr lvl="7"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8pPr>
            <a:lvl9pPr lvl="8"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9pPr>
          </a:lstStyle>
          <a:p>
            <a:endParaRPr/>
          </a:p>
        </p:txBody>
      </p:sp>
      <p:sp>
        <p:nvSpPr>
          <p:cNvPr id="485" name="Google Shape;485;p19"/>
          <p:cNvSpPr txBox="1">
            <a:spLocks noGrp="1"/>
          </p:cNvSpPr>
          <p:nvPr>
            <p:ph type="title" idx="2" hasCustomPrompt="1"/>
          </p:nvPr>
        </p:nvSpPr>
        <p:spPr>
          <a:xfrm>
            <a:off x="5209088" y="1887913"/>
            <a:ext cx="2842500" cy="768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4000">
                <a:solidFill>
                  <a:schemeClr val="lt1"/>
                </a:solidFill>
              </a:defRPr>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486" name="Google Shape;486;p19"/>
          <p:cNvSpPr txBox="1">
            <a:spLocks noGrp="1"/>
          </p:cNvSpPr>
          <p:nvPr>
            <p:ph type="subTitle" idx="3"/>
          </p:nvPr>
        </p:nvSpPr>
        <p:spPr>
          <a:xfrm>
            <a:off x="5209088" y="2656790"/>
            <a:ext cx="2842500" cy="598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400"/>
              <a:buFont typeface="PT Sans"/>
              <a:buNone/>
              <a:defRPr sz="1600"/>
            </a:lvl1pPr>
            <a:lvl2pPr lvl="1" algn="ctr" rtl="0">
              <a:lnSpc>
                <a:spcPct val="100000"/>
              </a:lnSpc>
              <a:spcBef>
                <a:spcPts val="0"/>
              </a:spcBef>
              <a:spcAft>
                <a:spcPts val="0"/>
              </a:spcAft>
              <a:buClr>
                <a:schemeClr val="dk1"/>
              </a:buClr>
              <a:buSzPts val="2100"/>
              <a:buNone/>
              <a:defRPr sz="2100">
                <a:solidFill>
                  <a:schemeClr val="dk1"/>
                </a:solidFill>
              </a:defRPr>
            </a:lvl2pPr>
            <a:lvl3pPr lvl="2" algn="ctr" rtl="0">
              <a:lnSpc>
                <a:spcPct val="100000"/>
              </a:lnSpc>
              <a:spcBef>
                <a:spcPts val="0"/>
              </a:spcBef>
              <a:spcAft>
                <a:spcPts val="0"/>
              </a:spcAft>
              <a:buClr>
                <a:schemeClr val="dk1"/>
              </a:buClr>
              <a:buSzPts val="2100"/>
              <a:buNone/>
              <a:defRPr sz="2100">
                <a:solidFill>
                  <a:schemeClr val="dk1"/>
                </a:solidFill>
              </a:defRPr>
            </a:lvl3pPr>
            <a:lvl4pPr lvl="3"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4pPr>
            <a:lvl5pPr lvl="4"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5pPr>
            <a:lvl6pPr lvl="5"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6pPr>
            <a:lvl7pPr lvl="6"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7pPr>
            <a:lvl8pPr lvl="7"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8pPr>
            <a:lvl9pPr lvl="8"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only 1">
  <p:cSld name="CUSTOM_11">
    <p:spTree>
      <p:nvGrpSpPr>
        <p:cNvPr id="1" name="Shape 487"/>
        <p:cNvGrpSpPr/>
        <p:nvPr/>
      </p:nvGrpSpPr>
      <p:grpSpPr>
        <a:xfrm>
          <a:off x="0" y="0"/>
          <a:ext cx="0" cy="0"/>
          <a:chOff x="0" y="0"/>
          <a:chExt cx="0" cy="0"/>
        </a:xfrm>
      </p:grpSpPr>
      <p:sp>
        <p:nvSpPr>
          <p:cNvPr id="488" name="Google Shape;488;p20"/>
          <p:cNvSpPr/>
          <p:nvPr/>
        </p:nvSpPr>
        <p:spPr>
          <a:xfrm flipH="1">
            <a:off x="305925" y="238950"/>
            <a:ext cx="8532000" cy="4665600"/>
          </a:xfrm>
          <a:prstGeom prst="snip1Rect">
            <a:avLst>
              <a:gd name="adj" fmla="val 7782"/>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 name="Google Shape;489;p20"/>
          <p:cNvSpPr/>
          <p:nvPr/>
        </p:nvSpPr>
        <p:spPr>
          <a:xfrm>
            <a:off x="713100" y="405575"/>
            <a:ext cx="7717800" cy="651600"/>
          </a:xfrm>
          <a:prstGeom prst="roundRect">
            <a:avLst>
              <a:gd name="adj" fmla="val 10566"/>
            </a:avLst>
          </a:prstGeom>
          <a:solidFill>
            <a:schemeClr val="dk2"/>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 name="Google Shape;490;p20"/>
          <p:cNvSpPr/>
          <p:nvPr/>
        </p:nvSpPr>
        <p:spPr>
          <a:xfrm flipH="1">
            <a:off x="8054547" y="4518000"/>
            <a:ext cx="172200" cy="172200"/>
          </a:xfrm>
          <a:prstGeom prst="ellipse">
            <a:avLst/>
          </a:prstGeom>
          <a:solidFill>
            <a:schemeClr val="dk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91" name="Google Shape;491;p20"/>
          <p:cNvGrpSpPr/>
          <p:nvPr/>
        </p:nvGrpSpPr>
        <p:grpSpPr>
          <a:xfrm>
            <a:off x="996934" y="4591995"/>
            <a:ext cx="832289" cy="202913"/>
            <a:chOff x="305925" y="4572450"/>
            <a:chExt cx="1362175" cy="332100"/>
          </a:xfrm>
        </p:grpSpPr>
        <p:sp>
          <p:nvSpPr>
            <p:cNvPr id="492" name="Google Shape;492;p20"/>
            <p:cNvSpPr/>
            <p:nvPr/>
          </p:nvSpPr>
          <p:spPr>
            <a:xfrm>
              <a:off x="305925" y="4572450"/>
              <a:ext cx="32600" cy="332100"/>
            </a:xfrm>
            <a:custGeom>
              <a:avLst/>
              <a:gdLst/>
              <a:ahLst/>
              <a:cxnLst/>
              <a:rect l="l" t="t" r="r" b="b"/>
              <a:pathLst>
                <a:path w="1304" h="13284" extrusionOk="0">
                  <a:moveTo>
                    <a:pt x="0" y="0"/>
                  </a:moveTo>
                  <a:lnTo>
                    <a:pt x="0" y="13283"/>
                  </a:lnTo>
                  <a:lnTo>
                    <a:pt x="1304" y="13283"/>
                  </a:lnTo>
                  <a:lnTo>
                    <a:pt x="130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 name="Google Shape;493;p20"/>
            <p:cNvSpPr/>
            <p:nvPr/>
          </p:nvSpPr>
          <p:spPr>
            <a:xfrm>
              <a:off x="377975" y="4572450"/>
              <a:ext cx="36375" cy="332100"/>
            </a:xfrm>
            <a:custGeom>
              <a:avLst/>
              <a:gdLst/>
              <a:ahLst/>
              <a:cxnLst/>
              <a:rect l="l" t="t" r="r" b="b"/>
              <a:pathLst>
                <a:path w="1455" h="13284" extrusionOk="0">
                  <a:moveTo>
                    <a:pt x="1" y="0"/>
                  </a:moveTo>
                  <a:lnTo>
                    <a:pt x="1" y="13283"/>
                  </a:lnTo>
                  <a:lnTo>
                    <a:pt x="1454" y="13283"/>
                  </a:lnTo>
                  <a:lnTo>
                    <a:pt x="14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 name="Google Shape;494;p20"/>
            <p:cNvSpPr/>
            <p:nvPr/>
          </p:nvSpPr>
          <p:spPr>
            <a:xfrm>
              <a:off x="419950" y="4572450"/>
              <a:ext cx="72725" cy="332100"/>
            </a:xfrm>
            <a:custGeom>
              <a:avLst/>
              <a:gdLst/>
              <a:ahLst/>
              <a:cxnLst/>
              <a:rect l="l" t="t" r="r" b="b"/>
              <a:pathLst>
                <a:path w="2909" h="13284" extrusionOk="0">
                  <a:moveTo>
                    <a:pt x="1" y="0"/>
                  </a:moveTo>
                  <a:lnTo>
                    <a:pt x="1" y="13283"/>
                  </a:lnTo>
                  <a:lnTo>
                    <a:pt x="2908" y="13283"/>
                  </a:lnTo>
                  <a:lnTo>
                    <a:pt x="29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 name="Google Shape;495;p20"/>
            <p:cNvSpPr/>
            <p:nvPr/>
          </p:nvSpPr>
          <p:spPr>
            <a:xfrm>
              <a:off x="507050" y="4572450"/>
              <a:ext cx="18825" cy="332100"/>
            </a:xfrm>
            <a:custGeom>
              <a:avLst/>
              <a:gdLst/>
              <a:ahLst/>
              <a:cxnLst/>
              <a:rect l="l" t="t" r="r" b="b"/>
              <a:pathLst>
                <a:path w="753" h="13284" extrusionOk="0">
                  <a:moveTo>
                    <a:pt x="1" y="0"/>
                  </a:moveTo>
                  <a:lnTo>
                    <a:pt x="1" y="13283"/>
                  </a:lnTo>
                  <a:lnTo>
                    <a:pt x="752" y="13283"/>
                  </a:lnTo>
                  <a:lnTo>
                    <a:pt x="75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 name="Google Shape;496;p20"/>
            <p:cNvSpPr/>
            <p:nvPr/>
          </p:nvSpPr>
          <p:spPr>
            <a:xfrm>
              <a:off x="558425" y="4572450"/>
              <a:ext cx="61425" cy="332100"/>
            </a:xfrm>
            <a:custGeom>
              <a:avLst/>
              <a:gdLst/>
              <a:ahLst/>
              <a:cxnLst/>
              <a:rect l="l" t="t" r="r" b="b"/>
              <a:pathLst>
                <a:path w="2457" h="13284" extrusionOk="0">
                  <a:moveTo>
                    <a:pt x="1" y="0"/>
                  </a:moveTo>
                  <a:lnTo>
                    <a:pt x="1" y="13283"/>
                  </a:lnTo>
                  <a:lnTo>
                    <a:pt x="2457" y="13283"/>
                  </a:lnTo>
                  <a:lnTo>
                    <a:pt x="245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 name="Google Shape;497;p20"/>
            <p:cNvSpPr/>
            <p:nvPr/>
          </p:nvSpPr>
          <p:spPr>
            <a:xfrm>
              <a:off x="643650" y="4572450"/>
              <a:ext cx="23200" cy="332100"/>
            </a:xfrm>
            <a:custGeom>
              <a:avLst/>
              <a:gdLst/>
              <a:ahLst/>
              <a:cxnLst/>
              <a:rect l="l" t="t" r="r" b="b"/>
              <a:pathLst>
                <a:path w="928" h="13284" extrusionOk="0">
                  <a:moveTo>
                    <a:pt x="0" y="0"/>
                  </a:moveTo>
                  <a:lnTo>
                    <a:pt x="0" y="13283"/>
                  </a:lnTo>
                  <a:lnTo>
                    <a:pt x="928" y="13283"/>
                  </a:lnTo>
                  <a:lnTo>
                    <a:pt x="9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 name="Google Shape;498;p20"/>
            <p:cNvSpPr/>
            <p:nvPr/>
          </p:nvSpPr>
          <p:spPr>
            <a:xfrm>
              <a:off x="725100" y="4572450"/>
              <a:ext cx="18200" cy="332100"/>
            </a:xfrm>
            <a:custGeom>
              <a:avLst/>
              <a:gdLst/>
              <a:ahLst/>
              <a:cxnLst/>
              <a:rect l="l" t="t" r="r" b="b"/>
              <a:pathLst>
                <a:path w="728" h="13284" extrusionOk="0">
                  <a:moveTo>
                    <a:pt x="0" y="0"/>
                  </a:moveTo>
                  <a:lnTo>
                    <a:pt x="0" y="13283"/>
                  </a:lnTo>
                  <a:lnTo>
                    <a:pt x="727" y="13283"/>
                  </a:lnTo>
                  <a:lnTo>
                    <a:pt x="72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 name="Google Shape;499;p20"/>
            <p:cNvSpPr/>
            <p:nvPr/>
          </p:nvSpPr>
          <p:spPr>
            <a:xfrm>
              <a:off x="757675" y="4572450"/>
              <a:ext cx="72700" cy="332100"/>
            </a:xfrm>
            <a:custGeom>
              <a:avLst/>
              <a:gdLst/>
              <a:ahLst/>
              <a:cxnLst/>
              <a:rect l="l" t="t" r="r" b="b"/>
              <a:pathLst>
                <a:path w="2908" h="13284" extrusionOk="0">
                  <a:moveTo>
                    <a:pt x="1" y="0"/>
                  </a:moveTo>
                  <a:lnTo>
                    <a:pt x="1" y="13283"/>
                  </a:lnTo>
                  <a:lnTo>
                    <a:pt x="2908" y="13283"/>
                  </a:lnTo>
                  <a:lnTo>
                    <a:pt x="29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 name="Google Shape;500;p20"/>
            <p:cNvSpPr/>
            <p:nvPr/>
          </p:nvSpPr>
          <p:spPr>
            <a:xfrm>
              <a:off x="872975" y="4572450"/>
              <a:ext cx="36350" cy="332100"/>
            </a:xfrm>
            <a:custGeom>
              <a:avLst/>
              <a:gdLst/>
              <a:ahLst/>
              <a:cxnLst/>
              <a:rect l="l" t="t" r="r" b="b"/>
              <a:pathLst>
                <a:path w="1454" h="13284" extrusionOk="0">
                  <a:moveTo>
                    <a:pt x="0" y="0"/>
                  </a:moveTo>
                  <a:lnTo>
                    <a:pt x="0" y="13283"/>
                  </a:lnTo>
                  <a:lnTo>
                    <a:pt x="1454" y="13283"/>
                  </a:lnTo>
                  <a:lnTo>
                    <a:pt x="14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 name="Google Shape;501;p20"/>
            <p:cNvSpPr/>
            <p:nvPr/>
          </p:nvSpPr>
          <p:spPr>
            <a:xfrm>
              <a:off x="931250" y="4572450"/>
              <a:ext cx="77700" cy="332100"/>
            </a:xfrm>
            <a:custGeom>
              <a:avLst/>
              <a:gdLst/>
              <a:ahLst/>
              <a:cxnLst/>
              <a:rect l="l" t="t" r="r" b="b"/>
              <a:pathLst>
                <a:path w="3108" h="13284" extrusionOk="0">
                  <a:moveTo>
                    <a:pt x="0" y="0"/>
                  </a:moveTo>
                  <a:lnTo>
                    <a:pt x="0" y="13283"/>
                  </a:lnTo>
                  <a:lnTo>
                    <a:pt x="3108" y="13283"/>
                  </a:lnTo>
                  <a:lnTo>
                    <a:pt x="31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 name="Google Shape;502;p20"/>
            <p:cNvSpPr/>
            <p:nvPr/>
          </p:nvSpPr>
          <p:spPr>
            <a:xfrm>
              <a:off x="1030225" y="4572450"/>
              <a:ext cx="37000" cy="332100"/>
            </a:xfrm>
            <a:custGeom>
              <a:avLst/>
              <a:gdLst/>
              <a:ahLst/>
              <a:cxnLst/>
              <a:rect l="l" t="t" r="r" b="b"/>
              <a:pathLst>
                <a:path w="1480" h="13284" extrusionOk="0">
                  <a:moveTo>
                    <a:pt x="1" y="0"/>
                  </a:moveTo>
                  <a:lnTo>
                    <a:pt x="1" y="13283"/>
                  </a:lnTo>
                  <a:lnTo>
                    <a:pt x="1480" y="13283"/>
                  </a:lnTo>
                  <a:lnTo>
                    <a:pt x="148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 name="Google Shape;503;p20"/>
            <p:cNvSpPr/>
            <p:nvPr/>
          </p:nvSpPr>
          <p:spPr>
            <a:xfrm>
              <a:off x="1079100" y="4572450"/>
              <a:ext cx="32000" cy="332100"/>
            </a:xfrm>
            <a:custGeom>
              <a:avLst/>
              <a:gdLst/>
              <a:ahLst/>
              <a:cxnLst/>
              <a:rect l="l" t="t" r="r" b="b"/>
              <a:pathLst>
                <a:path w="1280" h="13284" extrusionOk="0">
                  <a:moveTo>
                    <a:pt x="1" y="0"/>
                  </a:moveTo>
                  <a:lnTo>
                    <a:pt x="1" y="13283"/>
                  </a:lnTo>
                  <a:lnTo>
                    <a:pt x="1279" y="13283"/>
                  </a:lnTo>
                  <a:lnTo>
                    <a:pt x="127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 name="Google Shape;504;p20"/>
            <p:cNvSpPr/>
            <p:nvPr/>
          </p:nvSpPr>
          <p:spPr>
            <a:xfrm>
              <a:off x="1133625" y="4572450"/>
              <a:ext cx="36975" cy="332100"/>
            </a:xfrm>
            <a:custGeom>
              <a:avLst/>
              <a:gdLst/>
              <a:ahLst/>
              <a:cxnLst/>
              <a:rect l="l" t="t" r="r" b="b"/>
              <a:pathLst>
                <a:path w="1479" h="13284" extrusionOk="0">
                  <a:moveTo>
                    <a:pt x="0" y="0"/>
                  </a:moveTo>
                  <a:lnTo>
                    <a:pt x="0" y="13283"/>
                  </a:lnTo>
                  <a:lnTo>
                    <a:pt x="1479" y="13283"/>
                  </a:lnTo>
                  <a:lnTo>
                    <a:pt x="147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 name="Google Shape;505;p20"/>
            <p:cNvSpPr/>
            <p:nvPr/>
          </p:nvSpPr>
          <p:spPr>
            <a:xfrm>
              <a:off x="1192525" y="4572450"/>
              <a:ext cx="73325" cy="332100"/>
            </a:xfrm>
            <a:custGeom>
              <a:avLst/>
              <a:gdLst/>
              <a:ahLst/>
              <a:cxnLst/>
              <a:rect l="l" t="t" r="r" b="b"/>
              <a:pathLst>
                <a:path w="2933" h="13284" extrusionOk="0">
                  <a:moveTo>
                    <a:pt x="0" y="0"/>
                  </a:moveTo>
                  <a:lnTo>
                    <a:pt x="0" y="13283"/>
                  </a:lnTo>
                  <a:lnTo>
                    <a:pt x="2933" y="13283"/>
                  </a:lnTo>
                  <a:lnTo>
                    <a:pt x="29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 name="Google Shape;506;p20"/>
            <p:cNvSpPr/>
            <p:nvPr/>
          </p:nvSpPr>
          <p:spPr>
            <a:xfrm>
              <a:off x="1280225" y="4572450"/>
              <a:ext cx="18200" cy="332100"/>
            </a:xfrm>
            <a:custGeom>
              <a:avLst/>
              <a:gdLst/>
              <a:ahLst/>
              <a:cxnLst/>
              <a:rect l="l" t="t" r="r" b="b"/>
              <a:pathLst>
                <a:path w="728" h="13284" extrusionOk="0">
                  <a:moveTo>
                    <a:pt x="1" y="0"/>
                  </a:moveTo>
                  <a:lnTo>
                    <a:pt x="1" y="13283"/>
                  </a:lnTo>
                  <a:lnTo>
                    <a:pt x="728" y="13283"/>
                  </a:lnTo>
                  <a:lnTo>
                    <a:pt x="7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 name="Google Shape;507;p20"/>
            <p:cNvSpPr/>
            <p:nvPr/>
          </p:nvSpPr>
          <p:spPr>
            <a:xfrm>
              <a:off x="1331625" y="4572450"/>
              <a:ext cx="61425" cy="332100"/>
            </a:xfrm>
            <a:custGeom>
              <a:avLst/>
              <a:gdLst/>
              <a:ahLst/>
              <a:cxnLst/>
              <a:rect l="l" t="t" r="r" b="b"/>
              <a:pathLst>
                <a:path w="2457" h="13284" extrusionOk="0">
                  <a:moveTo>
                    <a:pt x="0" y="0"/>
                  </a:moveTo>
                  <a:lnTo>
                    <a:pt x="0" y="13283"/>
                  </a:lnTo>
                  <a:lnTo>
                    <a:pt x="2456" y="13283"/>
                  </a:lnTo>
                  <a:lnTo>
                    <a:pt x="245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 name="Google Shape;508;p20"/>
            <p:cNvSpPr/>
            <p:nvPr/>
          </p:nvSpPr>
          <p:spPr>
            <a:xfrm>
              <a:off x="1422475" y="4572450"/>
              <a:ext cx="41375" cy="332100"/>
            </a:xfrm>
            <a:custGeom>
              <a:avLst/>
              <a:gdLst/>
              <a:ahLst/>
              <a:cxnLst/>
              <a:rect l="l" t="t" r="r" b="b"/>
              <a:pathLst>
                <a:path w="1655" h="13284" extrusionOk="0">
                  <a:moveTo>
                    <a:pt x="0" y="0"/>
                  </a:moveTo>
                  <a:lnTo>
                    <a:pt x="0" y="13283"/>
                  </a:lnTo>
                  <a:lnTo>
                    <a:pt x="1654" y="13283"/>
                  </a:lnTo>
                  <a:lnTo>
                    <a:pt x="16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 name="Google Shape;509;p20"/>
            <p:cNvSpPr/>
            <p:nvPr/>
          </p:nvSpPr>
          <p:spPr>
            <a:xfrm>
              <a:off x="1497650" y="4572450"/>
              <a:ext cx="18200" cy="332100"/>
            </a:xfrm>
            <a:custGeom>
              <a:avLst/>
              <a:gdLst/>
              <a:ahLst/>
              <a:cxnLst/>
              <a:rect l="l" t="t" r="r" b="b"/>
              <a:pathLst>
                <a:path w="728" h="13284" extrusionOk="0">
                  <a:moveTo>
                    <a:pt x="1" y="0"/>
                  </a:moveTo>
                  <a:lnTo>
                    <a:pt x="1" y="13283"/>
                  </a:lnTo>
                  <a:lnTo>
                    <a:pt x="728" y="13283"/>
                  </a:lnTo>
                  <a:lnTo>
                    <a:pt x="7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 name="Google Shape;510;p20"/>
            <p:cNvSpPr/>
            <p:nvPr/>
          </p:nvSpPr>
          <p:spPr>
            <a:xfrm>
              <a:off x="1511450" y="4572450"/>
              <a:ext cx="92125" cy="332100"/>
            </a:xfrm>
            <a:custGeom>
              <a:avLst/>
              <a:gdLst/>
              <a:ahLst/>
              <a:cxnLst/>
              <a:rect l="l" t="t" r="r" b="b"/>
              <a:pathLst>
                <a:path w="3685" h="13284" extrusionOk="0">
                  <a:moveTo>
                    <a:pt x="0" y="0"/>
                  </a:moveTo>
                  <a:lnTo>
                    <a:pt x="0" y="13283"/>
                  </a:lnTo>
                  <a:lnTo>
                    <a:pt x="3684" y="13283"/>
                  </a:lnTo>
                  <a:lnTo>
                    <a:pt x="368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 name="Google Shape;511;p20"/>
            <p:cNvSpPr/>
            <p:nvPr/>
          </p:nvSpPr>
          <p:spPr>
            <a:xfrm>
              <a:off x="1660575" y="4572450"/>
              <a:ext cx="7525" cy="332100"/>
            </a:xfrm>
            <a:custGeom>
              <a:avLst/>
              <a:gdLst/>
              <a:ahLst/>
              <a:cxnLst/>
              <a:rect l="l" t="t" r="r" b="b"/>
              <a:pathLst>
                <a:path w="301" h="13284" extrusionOk="0">
                  <a:moveTo>
                    <a:pt x="0" y="0"/>
                  </a:moveTo>
                  <a:lnTo>
                    <a:pt x="0" y="13283"/>
                  </a:lnTo>
                  <a:lnTo>
                    <a:pt x="301" y="13283"/>
                  </a:lnTo>
                  <a:lnTo>
                    <a:pt x="30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 name="Google Shape;512;p20"/>
            <p:cNvSpPr/>
            <p:nvPr/>
          </p:nvSpPr>
          <p:spPr>
            <a:xfrm>
              <a:off x="1620475" y="4572450"/>
              <a:ext cx="16925" cy="332100"/>
            </a:xfrm>
            <a:custGeom>
              <a:avLst/>
              <a:gdLst/>
              <a:ahLst/>
              <a:cxnLst/>
              <a:rect l="l" t="t" r="r" b="b"/>
              <a:pathLst>
                <a:path w="677" h="13284" extrusionOk="0">
                  <a:moveTo>
                    <a:pt x="0" y="0"/>
                  </a:moveTo>
                  <a:lnTo>
                    <a:pt x="0" y="13283"/>
                  </a:lnTo>
                  <a:lnTo>
                    <a:pt x="677" y="13283"/>
                  </a:lnTo>
                  <a:lnTo>
                    <a:pt x="67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13" name="Google Shape;513;p20"/>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hanks">
  <p:cSld name="CUSTOM_3">
    <p:spTree>
      <p:nvGrpSpPr>
        <p:cNvPr id="1" name="Shape 514"/>
        <p:cNvGrpSpPr/>
        <p:nvPr/>
      </p:nvGrpSpPr>
      <p:grpSpPr>
        <a:xfrm>
          <a:off x="0" y="0"/>
          <a:ext cx="0" cy="0"/>
          <a:chOff x="0" y="0"/>
          <a:chExt cx="0" cy="0"/>
        </a:xfrm>
      </p:grpSpPr>
      <p:sp>
        <p:nvSpPr>
          <p:cNvPr id="515" name="Google Shape;515;p21"/>
          <p:cNvSpPr/>
          <p:nvPr/>
        </p:nvSpPr>
        <p:spPr>
          <a:xfrm flipH="1">
            <a:off x="305925" y="238950"/>
            <a:ext cx="8532000" cy="4665600"/>
          </a:xfrm>
          <a:prstGeom prst="snip1Rect">
            <a:avLst>
              <a:gd name="adj" fmla="val 7782"/>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 name="Google Shape;516;p21"/>
          <p:cNvSpPr/>
          <p:nvPr/>
        </p:nvSpPr>
        <p:spPr>
          <a:xfrm>
            <a:off x="1353688" y="773250"/>
            <a:ext cx="6154800" cy="3597000"/>
          </a:xfrm>
          <a:prstGeom prst="roundRect">
            <a:avLst>
              <a:gd name="adj" fmla="val 3089"/>
            </a:avLst>
          </a:prstGeom>
          <a:solidFill>
            <a:schemeClr val="dk2"/>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 name="Google Shape;517;p21"/>
          <p:cNvSpPr/>
          <p:nvPr/>
        </p:nvSpPr>
        <p:spPr>
          <a:xfrm>
            <a:off x="7697875" y="773250"/>
            <a:ext cx="1140000" cy="3597000"/>
          </a:xfrm>
          <a:prstGeom prst="rect">
            <a:avLst/>
          </a:prstGeom>
          <a:solidFill>
            <a:schemeClr val="dk2"/>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 name="Google Shape;518;p21"/>
          <p:cNvSpPr/>
          <p:nvPr/>
        </p:nvSpPr>
        <p:spPr>
          <a:xfrm>
            <a:off x="7774075" y="773250"/>
            <a:ext cx="732900" cy="3597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 name="Google Shape;519;p21"/>
          <p:cNvSpPr/>
          <p:nvPr/>
        </p:nvSpPr>
        <p:spPr>
          <a:xfrm>
            <a:off x="713100" y="782050"/>
            <a:ext cx="359700" cy="340800"/>
          </a:xfrm>
          <a:prstGeom prst="roundRect">
            <a:avLst>
              <a:gd name="adj" fmla="val 31998"/>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 name="Google Shape;520;p21"/>
          <p:cNvSpPr/>
          <p:nvPr/>
        </p:nvSpPr>
        <p:spPr>
          <a:xfrm flipH="1">
            <a:off x="806847" y="4206850"/>
            <a:ext cx="172200" cy="172200"/>
          </a:xfrm>
          <a:prstGeom prst="ellipse">
            <a:avLst/>
          </a:prstGeom>
          <a:solidFill>
            <a:schemeClr val="dk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 name="Google Shape;521;p21"/>
          <p:cNvSpPr/>
          <p:nvPr/>
        </p:nvSpPr>
        <p:spPr>
          <a:xfrm>
            <a:off x="7835375" y="989563"/>
            <a:ext cx="610562" cy="610562"/>
          </a:xfrm>
          <a:custGeom>
            <a:avLst/>
            <a:gdLst/>
            <a:ahLst/>
            <a:cxnLst/>
            <a:rect l="l" t="t" r="r" b="b"/>
            <a:pathLst>
              <a:path w="208739" h="208739" extrusionOk="0">
                <a:moveTo>
                  <a:pt x="60752" y="16987"/>
                </a:moveTo>
                <a:lnTo>
                  <a:pt x="60752" y="16987"/>
                </a:lnTo>
                <a:cubicBezTo>
                  <a:pt x="59075" y="18448"/>
                  <a:pt x="57398" y="19989"/>
                  <a:pt x="55802" y="21639"/>
                </a:cubicBezTo>
                <a:lnTo>
                  <a:pt x="52502" y="21639"/>
                </a:lnTo>
                <a:cubicBezTo>
                  <a:pt x="55180" y="19962"/>
                  <a:pt x="57939" y="18393"/>
                  <a:pt x="60752" y="16987"/>
                </a:cubicBezTo>
                <a:close/>
                <a:moveTo>
                  <a:pt x="85205" y="10198"/>
                </a:moveTo>
                <a:lnTo>
                  <a:pt x="85205" y="10198"/>
                </a:lnTo>
                <a:cubicBezTo>
                  <a:pt x="82473" y="13335"/>
                  <a:pt x="79903" y="17149"/>
                  <a:pt x="77496" y="21639"/>
                </a:cubicBezTo>
                <a:lnTo>
                  <a:pt x="65784" y="21639"/>
                </a:lnTo>
                <a:cubicBezTo>
                  <a:pt x="71734" y="16635"/>
                  <a:pt x="78280" y="12740"/>
                  <a:pt x="85205" y="10198"/>
                </a:cubicBezTo>
                <a:close/>
                <a:moveTo>
                  <a:pt x="100975" y="7222"/>
                </a:moveTo>
                <a:lnTo>
                  <a:pt x="100975" y="21639"/>
                </a:lnTo>
                <a:lnTo>
                  <a:pt x="85259" y="21639"/>
                </a:lnTo>
                <a:cubicBezTo>
                  <a:pt x="90101" y="13687"/>
                  <a:pt x="95511" y="8683"/>
                  <a:pt x="100975" y="7222"/>
                </a:cubicBezTo>
                <a:close/>
                <a:moveTo>
                  <a:pt x="107737" y="7222"/>
                </a:moveTo>
                <a:cubicBezTo>
                  <a:pt x="113228" y="8683"/>
                  <a:pt x="118638" y="13687"/>
                  <a:pt x="123452" y="21639"/>
                </a:cubicBezTo>
                <a:lnTo>
                  <a:pt x="107737" y="21639"/>
                </a:lnTo>
                <a:lnTo>
                  <a:pt x="107737" y="7222"/>
                </a:lnTo>
                <a:close/>
                <a:moveTo>
                  <a:pt x="123507" y="10198"/>
                </a:moveTo>
                <a:lnTo>
                  <a:pt x="123507" y="10198"/>
                </a:lnTo>
                <a:cubicBezTo>
                  <a:pt x="130458" y="12740"/>
                  <a:pt x="137004" y="16635"/>
                  <a:pt x="142955" y="21639"/>
                </a:cubicBezTo>
                <a:lnTo>
                  <a:pt x="131243" y="21639"/>
                </a:lnTo>
                <a:cubicBezTo>
                  <a:pt x="128835" y="17149"/>
                  <a:pt x="126239" y="13335"/>
                  <a:pt x="123507" y="10198"/>
                </a:cubicBezTo>
                <a:close/>
                <a:moveTo>
                  <a:pt x="147959" y="16987"/>
                </a:moveTo>
                <a:cubicBezTo>
                  <a:pt x="150799" y="18393"/>
                  <a:pt x="153531" y="19962"/>
                  <a:pt x="156209" y="21639"/>
                </a:cubicBezTo>
                <a:lnTo>
                  <a:pt x="152936" y="21639"/>
                </a:lnTo>
                <a:cubicBezTo>
                  <a:pt x="151313" y="19989"/>
                  <a:pt x="149663" y="18448"/>
                  <a:pt x="147959" y="16987"/>
                </a:cubicBezTo>
                <a:close/>
                <a:moveTo>
                  <a:pt x="49770" y="28402"/>
                </a:moveTo>
                <a:cubicBezTo>
                  <a:pt x="49094" y="29240"/>
                  <a:pt x="48445" y="30052"/>
                  <a:pt x="47796" y="30917"/>
                </a:cubicBezTo>
                <a:cubicBezTo>
                  <a:pt x="41764" y="38897"/>
                  <a:pt x="36841" y="47931"/>
                  <a:pt x="33135" y="57696"/>
                </a:cubicBezTo>
                <a:lnTo>
                  <a:pt x="18583" y="57696"/>
                </a:lnTo>
                <a:cubicBezTo>
                  <a:pt x="23019" y="49581"/>
                  <a:pt x="28645" y="42061"/>
                  <a:pt x="35353" y="35353"/>
                </a:cubicBezTo>
                <a:cubicBezTo>
                  <a:pt x="37815" y="32892"/>
                  <a:pt x="40384" y="30566"/>
                  <a:pt x="43062" y="28402"/>
                </a:cubicBezTo>
                <a:close/>
                <a:moveTo>
                  <a:pt x="74223" y="28402"/>
                </a:moveTo>
                <a:cubicBezTo>
                  <a:pt x="73763" y="29484"/>
                  <a:pt x="73303" y="30566"/>
                  <a:pt x="72843" y="31702"/>
                </a:cubicBezTo>
                <a:cubicBezTo>
                  <a:pt x="69760" y="39465"/>
                  <a:pt x="67244" y="48229"/>
                  <a:pt x="65324" y="57696"/>
                </a:cubicBezTo>
                <a:lnTo>
                  <a:pt x="40439" y="57696"/>
                </a:lnTo>
                <a:cubicBezTo>
                  <a:pt x="45037" y="46389"/>
                  <a:pt x="51285" y="36435"/>
                  <a:pt x="58697" y="28402"/>
                </a:cubicBezTo>
                <a:close/>
                <a:moveTo>
                  <a:pt x="100975" y="28402"/>
                </a:moveTo>
                <a:lnTo>
                  <a:pt x="100975" y="57696"/>
                </a:lnTo>
                <a:lnTo>
                  <a:pt x="72221" y="57696"/>
                </a:lnTo>
                <a:cubicBezTo>
                  <a:pt x="74034" y="49148"/>
                  <a:pt x="76333" y="41250"/>
                  <a:pt x="79146" y="34217"/>
                </a:cubicBezTo>
                <a:cubicBezTo>
                  <a:pt x="79957" y="32161"/>
                  <a:pt x="80796" y="30241"/>
                  <a:pt x="81661" y="28402"/>
                </a:cubicBezTo>
                <a:close/>
                <a:moveTo>
                  <a:pt x="127077" y="28402"/>
                </a:moveTo>
                <a:cubicBezTo>
                  <a:pt x="127943" y="30241"/>
                  <a:pt x="128781" y="32161"/>
                  <a:pt x="129593" y="34217"/>
                </a:cubicBezTo>
                <a:cubicBezTo>
                  <a:pt x="132379" y="41250"/>
                  <a:pt x="134705" y="49148"/>
                  <a:pt x="136517" y="57696"/>
                </a:cubicBezTo>
                <a:lnTo>
                  <a:pt x="107737" y="57696"/>
                </a:lnTo>
                <a:lnTo>
                  <a:pt x="107737" y="28402"/>
                </a:lnTo>
                <a:close/>
                <a:moveTo>
                  <a:pt x="150015" y="28402"/>
                </a:moveTo>
                <a:cubicBezTo>
                  <a:pt x="157453" y="36435"/>
                  <a:pt x="163675" y="46389"/>
                  <a:pt x="168300" y="57696"/>
                </a:cubicBezTo>
                <a:lnTo>
                  <a:pt x="143415" y="57696"/>
                </a:lnTo>
                <a:cubicBezTo>
                  <a:pt x="141494" y="48229"/>
                  <a:pt x="138952" y="39465"/>
                  <a:pt x="135868" y="31702"/>
                </a:cubicBezTo>
                <a:cubicBezTo>
                  <a:pt x="135435" y="30566"/>
                  <a:pt x="134975" y="29484"/>
                  <a:pt x="134489" y="28402"/>
                </a:cubicBezTo>
                <a:close/>
                <a:moveTo>
                  <a:pt x="165649" y="28402"/>
                </a:moveTo>
                <a:cubicBezTo>
                  <a:pt x="168327" y="30566"/>
                  <a:pt x="170924" y="32892"/>
                  <a:pt x="173385" y="35353"/>
                </a:cubicBezTo>
                <a:cubicBezTo>
                  <a:pt x="180093" y="42061"/>
                  <a:pt x="185720" y="49581"/>
                  <a:pt x="190129" y="57696"/>
                </a:cubicBezTo>
                <a:lnTo>
                  <a:pt x="175603" y="57696"/>
                </a:lnTo>
                <a:cubicBezTo>
                  <a:pt x="171870" y="47931"/>
                  <a:pt x="166948" y="38897"/>
                  <a:pt x="160943" y="30917"/>
                </a:cubicBezTo>
                <a:cubicBezTo>
                  <a:pt x="160293" y="30052"/>
                  <a:pt x="159617" y="29240"/>
                  <a:pt x="158968" y="28402"/>
                </a:cubicBezTo>
                <a:close/>
                <a:moveTo>
                  <a:pt x="30782" y="64458"/>
                </a:moveTo>
                <a:cubicBezTo>
                  <a:pt x="27184" y="75927"/>
                  <a:pt x="25156" y="88261"/>
                  <a:pt x="24831" y="100975"/>
                </a:cubicBezTo>
                <a:lnTo>
                  <a:pt x="6816" y="100975"/>
                </a:lnTo>
                <a:cubicBezTo>
                  <a:pt x="7249" y="88207"/>
                  <a:pt x="10143" y="75846"/>
                  <a:pt x="15229" y="64458"/>
                </a:cubicBezTo>
                <a:close/>
                <a:moveTo>
                  <a:pt x="64052" y="64458"/>
                </a:moveTo>
                <a:cubicBezTo>
                  <a:pt x="62132" y="75927"/>
                  <a:pt x="61050" y="88261"/>
                  <a:pt x="60888" y="100975"/>
                </a:cubicBezTo>
                <a:lnTo>
                  <a:pt x="31593" y="100975"/>
                </a:lnTo>
                <a:cubicBezTo>
                  <a:pt x="31945" y="88018"/>
                  <a:pt x="34163" y="75684"/>
                  <a:pt x="37923" y="64458"/>
                </a:cubicBezTo>
                <a:close/>
                <a:moveTo>
                  <a:pt x="100975" y="64458"/>
                </a:moveTo>
                <a:lnTo>
                  <a:pt x="100975" y="100975"/>
                </a:lnTo>
                <a:lnTo>
                  <a:pt x="67650" y="100975"/>
                </a:lnTo>
                <a:cubicBezTo>
                  <a:pt x="67812" y="88207"/>
                  <a:pt x="68921" y="75873"/>
                  <a:pt x="70923" y="64458"/>
                </a:cubicBezTo>
                <a:close/>
                <a:moveTo>
                  <a:pt x="137816" y="64458"/>
                </a:moveTo>
                <a:cubicBezTo>
                  <a:pt x="139790" y="75873"/>
                  <a:pt x="140926" y="88207"/>
                  <a:pt x="141089" y="100975"/>
                </a:cubicBezTo>
                <a:lnTo>
                  <a:pt x="107737" y="100975"/>
                </a:lnTo>
                <a:lnTo>
                  <a:pt x="107737" y="64458"/>
                </a:lnTo>
                <a:close/>
                <a:moveTo>
                  <a:pt x="170816" y="64458"/>
                </a:moveTo>
                <a:cubicBezTo>
                  <a:pt x="174575" y="75684"/>
                  <a:pt x="176793" y="88018"/>
                  <a:pt x="177118" y="100975"/>
                </a:cubicBezTo>
                <a:lnTo>
                  <a:pt x="147851" y="100975"/>
                </a:lnTo>
                <a:cubicBezTo>
                  <a:pt x="147689" y="88261"/>
                  <a:pt x="146607" y="75927"/>
                  <a:pt x="144659" y="64458"/>
                </a:cubicBezTo>
                <a:close/>
                <a:moveTo>
                  <a:pt x="193483" y="64458"/>
                </a:moveTo>
                <a:cubicBezTo>
                  <a:pt x="198595" y="75846"/>
                  <a:pt x="201462" y="88207"/>
                  <a:pt x="201895" y="100975"/>
                </a:cubicBezTo>
                <a:lnTo>
                  <a:pt x="183880" y="100975"/>
                </a:lnTo>
                <a:cubicBezTo>
                  <a:pt x="183583" y="88261"/>
                  <a:pt x="181554" y="75927"/>
                  <a:pt x="177957" y="64458"/>
                </a:cubicBezTo>
                <a:close/>
                <a:moveTo>
                  <a:pt x="24831" y="107737"/>
                </a:moveTo>
                <a:cubicBezTo>
                  <a:pt x="25156" y="120450"/>
                  <a:pt x="27184" y="132784"/>
                  <a:pt x="30782" y="144253"/>
                </a:cubicBezTo>
                <a:lnTo>
                  <a:pt x="15229" y="144253"/>
                </a:lnTo>
                <a:cubicBezTo>
                  <a:pt x="10143" y="132866"/>
                  <a:pt x="7249" y="120531"/>
                  <a:pt x="6816" y="107737"/>
                </a:cubicBezTo>
                <a:close/>
                <a:moveTo>
                  <a:pt x="60888" y="107737"/>
                </a:moveTo>
                <a:cubicBezTo>
                  <a:pt x="61050" y="120477"/>
                  <a:pt x="62132" y="132811"/>
                  <a:pt x="64052" y="144253"/>
                </a:cubicBezTo>
                <a:lnTo>
                  <a:pt x="37923" y="144253"/>
                </a:lnTo>
                <a:cubicBezTo>
                  <a:pt x="34163" y="133055"/>
                  <a:pt x="31945" y="120720"/>
                  <a:pt x="31593" y="107737"/>
                </a:cubicBezTo>
                <a:close/>
                <a:moveTo>
                  <a:pt x="100975" y="107737"/>
                </a:moveTo>
                <a:lnTo>
                  <a:pt x="100975" y="144253"/>
                </a:lnTo>
                <a:lnTo>
                  <a:pt x="70923" y="144253"/>
                </a:lnTo>
                <a:cubicBezTo>
                  <a:pt x="68921" y="132866"/>
                  <a:pt x="67812" y="120531"/>
                  <a:pt x="67650" y="107737"/>
                </a:cubicBezTo>
                <a:close/>
                <a:moveTo>
                  <a:pt x="141089" y="107737"/>
                </a:moveTo>
                <a:cubicBezTo>
                  <a:pt x="140926" y="120531"/>
                  <a:pt x="139790" y="132866"/>
                  <a:pt x="137816" y="144253"/>
                </a:cubicBezTo>
                <a:lnTo>
                  <a:pt x="107737" y="144253"/>
                </a:lnTo>
                <a:lnTo>
                  <a:pt x="107737" y="107737"/>
                </a:lnTo>
                <a:close/>
                <a:moveTo>
                  <a:pt x="177118" y="107737"/>
                </a:moveTo>
                <a:cubicBezTo>
                  <a:pt x="176793" y="120720"/>
                  <a:pt x="174575" y="133055"/>
                  <a:pt x="170816" y="144253"/>
                </a:cubicBezTo>
                <a:lnTo>
                  <a:pt x="144659" y="144253"/>
                </a:lnTo>
                <a:cubicBezTo>
                  <a:pt x="146607" y="132811"/>
                  <a:pt x="147689" y="120477"/>
                  <a:pt x="147851" y="107737"/>
                </a:cubicBezTo>
                <a:close/>
                <a:moveTo>
                  <a:pt x="201895" y="107737"/>
                </a:moveTo>
                <a:cubicBezTo>
                  <a:pt x="201462" y="120531"/>
                  <a:pt x="198595" y="132866"/>
                  <a:pt x="193483" y="144253"/>
                </a:cubicBezTo>
                <a:lnTo>
                  <a:pt x="177957" y="144253"/>
                </a:lnTo>
                <a:cubicBezTo>
                  <a:pt x="181554" y="132784"/>
                  <a:pt x="183583" y="120450"/>
                  <a:pt x="183880" y="107737"/>
                </a:cubicBezTo>
                <a:close/>
                <a:moveTo>
                  <a:pt x="33135" y="151016"/>
                </a:moveTo>
                <a:cubicBezTo>
                  <a:pt x="36841" y="160807"/>
                  <a:pt x="41764" y="169842"/>
                  <a:pt x="47796" y="177794"/>
                </a:cubicBezTo>
                <a:cubicBezTo>
                  <a:pt x="48445" y="178660"/>
                  <a:pt x="49094" y="179498"/>
                  <a:pt x="49770" y="180337"/>
                </a:cubicBezTo>
                <a:lnTo>
                  <a:pt x="43062" y="180337"/>
                </a:lnTo>
                <a:cubicBezTo>
                  <a:pt x="40384" y="178173"/>
                  <a:pt x="37815" y="175847"/>
                  <a:pt x="35353" y="173385"/>
                </a:cubicBezTo>
                <a:cubicBezTo>
                  <a:pt x="28645" y="166650"/>
                  <a:pt x="23019" y="159130"/>
                  <a:pt x="18583" y="151016"/>
                </a:cubicBezTo>
                <a:close/>
                <a:moveTo>
                  <a:pt x="65324" y="151016"/>
                </a:moveTo>
                <a:cubicBezTo>
                  <a:pt x="67244" y="160483"/>
                  <a:pt x="69760" y="169274"/>
                  <a:pt x="72843" y="177010"/>
                </a:cubicBezTo>
                <a:cubicBezTo>
                  <a:pt x="73303" y="178146"/>
                  <a:pt x="73763" y="179255"/>
                  <a:pt x="74223" y="180337"/>
                </a:cubicBezTo>
                <a:lnTo>
                  <a:pt x="58697" y="180337"/>
                </a:lnTo>
                <a:cubicBezTo>
                  <a:pt x="51285" y="172276"/>
                  <a:pt x="45037" y="162322"/>
                  <a:pt x="40439" y="151016"/>
                </a:cubicBezTo>
                <a:close/>
                <a:moveTo>
                  <a:pt x="100975" y="151016"/>
                </a:moveTo>
                <a:lnTo>
                  <a:pt x="100975" y="180337"/>
                </a:lnTo>
                <a:lnTo>
                  <a:pt x="81661" y="180337"/>
                </a:lnTo>
                <a:cubicBezTo>
                  <a:pt x="80796" y="178498"/>
                  <a:pt x="79957" y="176550"/>
                  <a:pt x="79146" y="174521"/>
                </a:cubicBezTo>
                <a:cubicBezTo>
                  <a:pt x="76333" y="167489"/>
                  <a:pt x="74034" y="159563"/>
                  <a:pt x="72221" y="151016"/>
                </a:cubicBezTo>
                <a:close/>
                <a:moveTo>
                  <a:pt x="136517" y="151016"/>
                </a:moveTo>
                <a:cubicBezTo>
                  <a:pt x="134705" y="159563"/>
                  <a:pt x="132379" y="167489"/>
                  <a:pt x="129593" y="174521"/>
                </a:cubicBezTo>
                <a:cubicBezTo>
                  <a:pt x="128781" y="176550"/>
                  <a:pt x="127943" y="178498"/>
                  <a:pt x="127077" y="180337"/>
                </a:cubicBezTo>
                <a:lnTo>
                  <a:pt x="107737" y="180337"/>
                </a:lnTo>
                <a:lnTo>
                  <a:pt x="107737" y="151016"/>
                </a:lnTo>
                <a:close/>
                <a:moveTo>
                  <a:pt x="168300" y="151016"/>
                </a:moveTo>
                <a:cubicBezTo>
                  <a:pt x="163675" y="162322"/>
                  <a:pt x="157453" y="172276"/>
                  <a:pt x="150015" y="180337"/>
                </a:cubicBezTo>
                <a:lnTo>
                  <a:pt x="134489" y="180337"/>
                </a:lnTo>
                <a:cubicBezTo>
                  <a:pt x="134975" y="179255"/>
                  <a:pt x="135435" y="178146"/>
                  <a:pt x="135868" y="177010"/>
                </a:cubicBezTo>
                <a:cubicBezTo>
                  <a:pt x="138952" y="169274"/>
                  <a:pt x="141494" y="160483"/>
                  <a:pt x="143415" y="151016"/>
                </a:cubicBezTo>
                <a:close/>
                <a:moveTo>
                  <a:pt x="190129" y="151016"/>
                </a:moveTo>
                <a:cubicBezTo>
                  <a:pt x="185720" y="159130"/>
                  <a:pt x="180093" y="166650"/>
                  <a:pt x="173385" y="173385"/>
                </a:cubicBezTo>
                <a:cubicBezTo>
                  <a:pt x="170924" y="175847"/>
                  <a:pt x="168327" y="178173"/>
                  <a:pt x="165649" y="180337"/>
                </a:cubicBezTo>
                <a:lnTo>
                  <a:pt x="158968" y="180337"/>
                </a:lnTo>
                <a:cubicBezTo>
                  <a:pt x="159617" y="179498"/>
                  <a:pt x="160293" y="178660"/>
                  <a:pt x="160943" y="177794"/>
                </a:cubicBezTo>
                <a:cubicBezTo>
                  <a:pt x="166948" y="169842"/>
                  <a:pt x="171870" y="160807"/>
                  <a:pt x="175603" y="151016"/>
                </a:cubicBezTo>
                <a:close/>
                <a:moveTo>
                  <a:pt x="55802" y="187099"/>
                </a:moveTo>
                <a:cubicBezTo>
                  <a:pt x="57398" y="188722"/>
                  <a:pt x="59075" y="190291"/>
                  <a:pt x="60752" y="191752"/>
                </a:cubicBezTo>
                <a:cubicBezTo>
                  <a:pt x="57939" y="190318"/>
                  <a:pt x="55180" y="188776"/>
                  <a:pt x="52502" y="187099"/>
                </a:cubicBezTo>
                <a:close/>
                <a:moveTo>
                  <a:pt x="156209" y="187099"/>
                </a:moveTo>
                <a:cubicBezTo>
                  <a:pt x="153531" y="188776"/>
                  <a:pt x="150799" y="190318"/>
                  <a:pt x="147959" y="191752"/>
                </a:cubicBezTo>
                <a:cubicBezTo>
                  <a:pt x="149663" y="190291"/>
                  <a:pt x="151313" y="188722"/>
                  <a:pt x="152936" y="187099"/>
                </a:cubicBezTo>
                <a:close/>
                <a:moveTo>
                  <a:pt x="77496" y="187099"/>
                </a:moveTo>
                <a:cubicBezTo>
                  <a:pt x="79903" y="191562"/>
                  <a:pt x="82473" y="195403"/>
                  <a:pt x="85205" y="198541"/>
                </a:cubicBezTo>
                <a:cubicBezTo>
                  <a:pt x="78280" y="195998"/>
                  <a:pt x="71734" y="192103"/>
                  <a:pt x="65784" y="187099"/>
                </a:cubicBezTo>
                <a:close/>
                <a:moveTo>
                  <a:pt x="142955" y="187099"/>
                </a:moveTo>
                <a:cubicBezTo>
                  <a:pt x="137004" y="192103"/>
                  <a:pt x="130458" y="195998"/>
                  <a:pt x="123507" y="198541"/>
                </a:cubicBezTo>
                <a:cubicBezTo>
                  <a:pt x="126239" y="195403"/>
                  <a:pt x="128835" y="191562"/>
                  <a:pt x="131243" y="187099"/>
                </a:cubicBezTo>
                <a:close/>
                <a:moveTo>
                  <a:pt x="100975" y="187099"/>
                </a:moveTo>
                <a:lnTo>
                  <a:pt x="100975" y="201516"/>
                </a:lnTo>
                <a:cubicBezTo>
                  <a:pt x="95511" y="200029"/>
                  <a:pt x="90101" y="195052"/>
                  <a:pt x="85259" y="187099"/>
                </a:cubicBezTo>
                <a:close/>
                <a:moveTo>
                  <a:pt x="123452" y="187099"/>
                </a:moveTo>
                <a:cubicBezTo>
                  <a:pt x="118638" y="195052"/>
                  <a:pt x="113228" y="200029"/>
                  <a:pt x="107737" y="201516"/>
                </a:cubicBezTo>
                <a:lnTo>
                  <a:pt x="107737" y="187099"/>
                </a:lnTo>
                <a:close/>
                <a:moveTo>
                  <a:pt x="104356" y="0"/>
                </a:moveTo>
                <a:cubicBezTo>
                  <a:pt x="76495" y="0"/>
                  <a:pt x="50284" y="10847"/>
                  <a:pt x="30566" y="30566"/>
                </a:cubicBezTo>
                <a:cubicBezTo>
                  <a:pt x="10847" y="50284"/>
                  <a:pt x="0" y="76495"/>
                  <a:pt x="0" y="104356"/>
                </a:cubicBezTo>
                <a:cubicBezTo>
                  <a:pt x="0" y="132243"/>
                  <a:pt x="10847" y="158454"/>
                  <a:pt x="30566" y="178173"/>
                </a:cubicBezTo>
                <a:cubicBezTo>
                  <a:pt x="50284" y="197865"/>
                  <a:pt x="76495" y="208739"/>
                  <a:pt x="104356" y="208739"/>
                </a:cubicBezTo>
                <a:cubicBezTo>
                  <a:pt x="132243" y="208739"/>
                  <a:pt x="158454" y="197865"/>
                  <a:pt x="178173" y="178173"/>
                </a:cubicBezTo>
                <a:cubicBezTo>
                  <a:pt x="197865" y="158454"/>
                  <a:pt x="208739" y="132243"/>
                  <a:pt x="208739" y="104356"/>
                </a:cubicBezTo>
                <a:cubicBezTo>
                  <a:pt x="208739" y="76495"/>
                  <a:pt x="197865" y="50284"/>
                  <a:pt x="178173" y="30566"/>
                </a:cubicBezTo>
                <a:cubicBezTo>
                  <a:pt x="158454" y="10847"/>
                  <a:pt x="132243" y="0"/>
                  <a:pt x="10435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 name="Google Shape;522;p21"/>
          <p:cNvSpPr/>
          <p:nvPr/>
        </p:nvSpPr>
        <p:spPr>
          <a:xfrm>
            <a:off x="7974600" y="3813138"/>
            <a:ext cx="332100" cy="340800"/>
          </a:xfrm>
          <a:prstGeom prst="roundRect">
            <a:avLst>
              <a:gd name="adj" fmla="val 14972"/>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 name="Google Shape;523;p21"/>
          <p:cNvSpPr/>
          <p:nvPr/>
        </p:nvSpPr>
        <p:spPr>
          <a:xfrm>
            <a:off x="8005675" y="3915674"/>
            <a:ext cx="269948" cy="135726"/>
          </a:xfrm>
          <a:prstGeom prst="rect">
            <a:avLst/>
          </a:prstGeom>
        </p:spPr>
        <p:txBody>
          <a:bodyPr>
            <a:prstTxWarp prst="textPlain">
              <a:avLst/>
            </a:prstTxWarp>
          </a:bodyPr>
          <a:lstStyle/>
          <a:p>
            <a:pPr lvl="0" algn="ctr"/>
            <a:r>
              <a:rPr b="1" i="0">
                <a:ln>
                  <a:noFill/>
                </a:ln>
                <a:solidFill>
                  <a:schemeClr val="dk2"/>
                </a:solidFill>
                <a:latin typeface="Fahkwang"/>
              </a:rPr>
              <a:t>SL</a:t>
            </a:r>
          </a:p>
        </p:txBody>
      </p:sp>
      <p:grpSp>
        <p:nvGrpSpPr>
          <p:cNvPr id="524" name="Google Shape;524;p21"/>
          <p:cNvGrpSpPr/>
          <p:nvPr/>
        </p:nvGrpSpPr>
        <p:grpSpPr>
          <a:xfrm rot="5400000">
            <a:off x="7459425" y="2602788"/>
            <a:ext cx="1362175" cy="332100"/>
            <a:chOff x="305925" y="4572450"/>
            <a:chExt cx="1362175" cy="332100"/>
          </a:xfrm>
        </p:grpSpPr>
        <p:sp>
          <p:nvSpPr>
            <p:cNvPr id="525" name="Google Shape;525;p21"/>
            <p:cNvSpPr/>
            <p:nvPr/>
          </p:nvSpPr>
          <p:spPr>
            <a:xfrm>
              <a:off x="305925" y="4572450"/>
              <a:ext cx="32600" cy="332100"/>
            </a:xfrm>
            <a:custGeom>
              <a:avLst/>
              <a:gdLst/>
              <a:ahLst/>
              <a:cxnLst/>
              <a:rect l="l" t="t" r="r" b="b"/>
              <a:pathLst>
                <a:path w="1304" h="13284" extrusionOk="0">
                  <a:moveTo>
                    <a:pt x="0" y="0"/>
                  </a:moveTo>
                  <a:lnTo>
                    <a:pt x="0" y="13283"/>
                  </a:lnTo>
                  <a:lnTo>
                    <a:pt x="1304" y="13283"/>
                  </a:lnTo>
                  <a:lnTo>
                    <a:pt x="130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 name="Google Shape;526;p21"/>
            <p:cNvSpPr/>
            <p:nvPr/>
          </p:nvSpPr>
          <p:spPr>
            <a:xfrm>
              <a:off x="377975" y="4572450"/>
              <a:ext cx="36375" cy="332100"/>
            </a:xfrm>
            <a:custGeom>
              <a:avLst/>
              <a:gdLst/>
              <a:ahLst/>
              <a:cxnLst/>
              <a:rect l="l" t="t" r="r" b="b"/>
              <a:pathLst>
                <a:path w="1455" h="13284" extrusionOk="0">
                  <a:moveTo>
                    <a:pt x="1" y="0"/>
                  </a:moveTo>
                  <a:lnTo>
                    <a:pt x="1" y="13283"/>
                  </a:lnTo>
                  <a:lnTo>
                    <a:pt x="1454" y="13283"/>
                  </a:lnTo>
                  <a:lnTo>
                    <a:pt x="14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 name="Google Shape;527;p21"/>
            <p:cNvSpPr/>
            <p:nvPr/>
          </p:nvSpPr>
          <p:spPr>
            <a:xfrm>
              <a:off x="419950" y="4572450"/>
              <a:ext cx="72725" cy="332100"/>
            </a:xfrm>
            <a:custGeom>
              <a:avLst/>
              <a:gdLst/>
              <a:ahLst/>
              <a:cxnLst/>
              <a:rect l="l" t="t" r="r" b="b"/>
              <a:pathLst>
                <a:path w="2909" h="13284" extrusionOk="0">
                  <a:moveTo>
                    <a:pt x="1" y="0"/>
                  </a:moveTo>
                  <a:lnTo>
                    <a:pt x="1" y="13283"/>
                  </a:lnTo>
                  <a:lnTo>
                    <a:pt x="2908" y="13283"/>
                  </a:lnTo>
                  <a:lnTo>
                    <a:pt x="29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 name="Google Shape;528;p21"/>
            <p:cNvSpPr/>
            <p:nvPr/>
          </p:nvSpPr>
          <p:spPr>
            <a:xfrm>
              <a:off x="507050" y="4572450"/>
              <a:ext cx="18825" cy="332100"/>
            </a:xfrm>
            <a:custGeom>
              <a:avLst/>
              <a:gdLst/>
              <a:ahLst/>
              <a:cxnLst/>
              <a:rect l="l" t="t" r="r" b="b"/>
              <a:pathLst>
                <a:path w="753" h="13284" extrusionOk="0">
                  <a:moveTo>
                    <a:pt x="1" y="0"/>
                  </a:moveTo>
                  <a:lnTo>
                    <a:pt x="1" y="13283"/>
                  </a:lnTo>
                  <a:lnTo>
                    <a:pt x="752" y="13283"/>
                  </a:lnTo>
                  <a:lnTo>
                    <a:pt x="75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 name="Google Shape;529;p21"/>
            <p:cNvSpPr/>
            <p:nvPr/>
          </p:nvSpPr>
          <p:spPr>
            <a:xfrm>
              <a:off x="558425" y="4572450"/>
              <a:ext cx="61425" cy="332100"/>
            </a:xfrm>
            <a:custGeom>
              <a:avLst/>
              <a:gdLst/>
              <a:ahLst/>
              <a:cxnLst/>
              <a:rect l="l" t="t" r="r" b="b"/>
              <a:pathLst>
                <a:path w="2457" h="13284" extrusionOk="0">
                  <a:moveTo>
                    <a:pt x="1" y="0"/>
                  </a:moveTo>
                  <a:lnTo>
                    <a:pt x="1" y="13283"/>
                  </a:lnTo>
                  <a:lnTo>
                    <a:pt x="2457" y="13283"/>
                  </a:lnTo>
                  <a:lnTo>
                    <a:pt x="245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 name="Google Shape;530;p21"/>
            <p:cNvSpPr/>
            <p:nvPr/>
          </p:nvSpPr>
          <p:spPr>
            <a:xfrm>
              <a:off x="643650" y="4572450"/>
              <a:ext cx="23200" cy="332100"/>
            </a:xfrm>
            <a:custGeom>
              <a:avLst/>
              <a:gdLst/>
              <a:ahLst/>
              <a:cxnLst/>
              <a:rect l="l" t="t" r="r" b="b"/>
              <a:pathLst>
                <a:path w="928" h="13284" extrusionOk="0">
                  <a:moveTo>
                    <a:pt x="0" y="0"/>
                  </a:moveTo>
                  <a:lnTo>
                    <a:pt x="0" y="13283"/>
                  </a:lnTo>
                  <a:lnTo>
                    <a:pt x="928" y="13283"/>
                  </a:lnTo>
                  <a:lnTo>
                    <a:pt x="9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 name="Google Shape;531;p21"/>
            <p:cNvSpPr/>
            <p:nvPr/>
          </p:nvSpPr>
          <p:spPr>
            <a:xfrm>
              <a:off x="725100" y="4572450"/>
              <a:ext cx="18200" cy="332100"/>
            </a:xfrm>
            <a:custGeom>
              <a:avLst/>
              <a:gdLst/>
              <a:ahLst/>
              <a:cxnLst/>
              <a:rect l="l" t="t" r="r" b="b"/>
              <a:pathLst>
                <a:path w="728" h="13284" extrusionOk="0">
                  <a:moveTo>
                    <a:pt x="0" y="0"/>
                  </a:moveTo>
                  <a:lnTo>
                    <a:pt x="0" y="13283"/>
                  </a:lnTo>
                  <a:lnTo>
                    <a:pt x="727" y="13283"/>
                  </a:lnTo>
                  <a:lnTo>
                    <a:pt x="72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 name="Google Shape;532;p21"/>
            <p:cNvSpPr/>
            <p:nvPr/>
          </p:nvSpPr>
          <p:spPr>
            <a:xfrm>
              <a:off x="757675" y="4572450"/>
              <a:ext cx="72700" cy="332100"/>
            </a:xfrm>
            <a:custGeom>
              <a:avLst/>
              <a:gdLst/>
              <a:ahLst/>
              <a:cxnLst/>
              <a:rect l="l" t="t" r="r" b="b"/>
              <a:pathLst>
                <a:path w="2908" h="13284" extrusionOk="0">
                  <a:moveTo>
                    <a:pt x="1" y="0"/>
                  </a:moveTo>
                  <a:lnTo>
                    <a:pt x="1" y="13283"/>
                  </a:lnTo>
                  <a:lnTo>
                    <a:pt x="2908" y="13283"/>
                  </a:lnTo>
                  <a:lnTo>
                    <a:pt x="29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 name="Google Shape;533;p21"/>
            <p:cNvSpPr/>
            <p:nvPr/>
          </p:nvSpPr>
          <p:spPr>
            <a:xfrm>
              <a:off x="872975" y="4572450"/>
              <a:ext cx="36350" cy="332100"/>
            </a:xfrm>
            <a:custGeom>
              <a:avLst/>
              <a:gdLst/>
              <a:ahLst/>
              <a:cxnLst/>
              <a:rect l="l" t="t" r="r" b="b"/>
              <a:pathLst>
                <a:path w="1454" h="13284" extrusionOk="0">
                  <a:moveTo>
                    <a:pt x="0" y="0"/>
                  </a:moveTo>
                  <a:lnTo>
                    <a:pt x="0" y="13283"/>
                  </a:lnTo>
                  <a:lnTo>
                    <a:pt x="1454" y="13283"/>
                  </a:lnTo>
                  <a:lnTo>
                    <a:pt x="14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 name="Google Shape;534;p21"/>
            <p:cNvSpPr/>
            <p:nvPr/>
          </p:nvSpPr>
          <p:spPr>
            <a:xfrm>
              <a:off x="931250" y="4572450"/>
              <a:ext cx="77700" cy="332100"/>
            </a:xfrm>
            <a:custGeom>
              <a:avLst/>
              <a:gdLst/>
              <a:ahLst/>
              <a:cxnLst/>
              <a:rect l="l" t="t" r="r" b="b"/>
              <a:pathLst>
                <a:path w="3108" h="13284" extrusionOk="0">
                  <a:moveTo>
                    <a:pt x="0" y="0"/>
                  </a:moveTo>
                  <a:lnTo>
                    <a:pt x="0" y="13283"/>
                  </a:lnTo>
                  <a:lnTo>
                    <a:pt x="3108" y="13283"/>
                  </a:lnTo>
                  <a:lnTo>
                    <a:pt x="31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 name="Google Shape;535;p21"/>
            <p:cNvSpPr/>
            <p:nvPr/>
          </p:nvSpPr>
          <p:spPr>
            <a:xfrm>
              <a:off x="1030225" y="4572450"/>
              <a:ext cx="37000" cy="332100"/>
            </a:xfrm>
            <a:custGeom>
              <a:avLst/>
              <a:gdLst/>
              <a:ahLst/>
              <a:cxnLst/>
              <a:rect l="l" t="t" r="r" b="b"/>
              <a:pathLst>
                <a:path w="1480" h="13284" extrusionOk="0">
                  <a:moveTo>
                    <a:pt x="1" y="0"/>
                  </a:moveTo>
                  <a:lnTo>
                    <a:pt x="1" y="13283"/>
                  </a:lnTo>
                  <a:lnTo>
                    <a:pt x="1480" y="13283"/>
                  </a:lnTo>
                  <a:lnTo>
                    <a:pt x="148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 name="Google Shape;536;p21"/>
            <p:cNvSpPr/>
            <p:nvPr/>
          </p:nvSpPr>
          <p:spPr>
            <a:xfrm>
              <a:off x="1079100" y="4572450"/>
              <a:ext cx="32000" cy="332100"/>
            </a:xfrm>
            <a:custGeom>
              <a:avLst/>
              <a:gdLst/>
              <a:ahLst/>
              <a:cxnLst/>
              <a:rect l="l" t="t" r="r" b="b"/>
              <a:pathLst>
                <a:path w="1280" h="13284" extrusionOk="0">
                  <a:moveTo>
                    <a:pt x="1" y="0"/>
                  </a:moveTo>
                  <a:lnTo>
                    <a:pt x="1" y="13283"/>
                  </a:lnTo>
                  <a:lnTo>
                    <a:pt x="1279" y="13283"/>
                  </a:lnTo>
                  <a:lnTo>
                    <a:pt x="127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 name="Google Shape;537;p21"/>
            <p:cNvSpPr/>
            <p:nvPr/>
          </p:nvSpPr>
          <p:spPr>
            <a:xfrm>
              <a:off x="1133625" y="4572450"/>
              <a:ext cx="36975" cy="332100"/>
            </a:xfrm>
            <a:custGeom>
              <a:avLst/>
              <a:gdLst/>
              <a:ahLst/>
              <a:cxnLst/>
              <a:rect l="l" t="t" r="r" b="b"/>
              <a:pathLst>
                <a:path w="1479" h="13284" extrusionOk="0">
                  <a:moveTo>
                    <a:pt x="0" y="0"/>
                  </a:moveTo>
                  <a:lnTo>
                    <a:pt x="0" y="13283"/>
                  </a:lnTo>
                  <a:lnTo>
                    <a:pt x="1479" y="13283"/>
                  </a:lnTo>
                  <a:lnTo>
                    <a:pt x="147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 name="Google Shape;538;p21"/>
            <p:cNvSpPr/>
            <p:nvPr/>
          </p:nvSpPr>
          <p:spPr>
            <a:xfrm>
              <a:off x="1192525" y="4572450"/>
              <a:ext cx="73325" cy="332100"/>
            </a:xfrm>
            <a:custGeom>
              <a:avLst/>
              <a:gdLst/>
              <a:ahLst/>
              <a:cxnLst/>
              <a:rect l="l" t="t" r="r" b="b"/>
              <a:pathLst>
                <a:path w="2933" h="13284" extrusionOk="0">
                  <a:moveTo>
                    <a:pt x="0" y="0"/>
                  </a:moveTo>
                  <a:lnTo>
                    <a:pt x="0" y="13283"/>
                  </a:lnTo>
                  <a:lnTo>
                    <a:pt x="2933" y="13283"/>
                  </a:lnTo>
                  <a:lnTo>
                    <a:pt x="29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 name="Google Shape;539;p21"/>
            <p:cNvSpPr/>
            <p:nvPr/>
          </p:nvSpPr>
          <p:spPr>
            <a:xfrm>
              <a:off x="1280225" y="4572450"/>
              <a:ext cx="18200" cy="332100"/>
            </a:xfrm>
            <a:custGeom>
              <a:avLst/>
              <a:gdLst/>
              <a:ahLst/>
              <a:cxnLst/>
              <a:rect l="l" t="t" r="r" b="b"/>
              <a:pathLst>
                <a:path w="728" h="13284" extrusionOk="0">
                  <a:moveTo>
                    <a:pt x="1" y="0"/>
                  </a:moveTo>
                  <a:lnTo>
                    <a:pt x="1" y="13283"/>
                  </a:lnTo>
                  <a:lnTo>
                    <a:pt x="728" y="13283"/>
                  </a:lnTo>
                  <a:lnTo>
                    <a:pt x="7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 name="Google Shape;540;p21"/>
            <p:cNvSpPr/>
            <p:nvPr/>
          </p:nvSpPr>
          <p:spPr>
            <a:xfrm>
              <a:off x="1331625" y="4572450"/>
              <a:ext cx="61425" cy="332100"/>
            </a:xfrm>
            <a:custGeom>
              <a:avLst/>
              <a:gdLst/>
              <a:ahLst/>
              <a:cxnLst/>
              <a:rect l="l" t="t" r="r" b="b"/>
              <a:pathLst>
                <a:path w="2457" h="13284" extrusionOk="0">
                  <a:moveTo>
                    <a:pt x="0" y="0"/>
                  </a:moveTo>
                  <a:lnTo>
                    <a:pt x="0" y="13283"/>
                  </a:lnTo>
                  <a:lnTo>
                    <a:pt x="2456" y="13283"/>
                  </a:lnTo>
                  <a:lnTo>
                    <a:pt x="245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 name="Google Shape;541;p21"/>
            <p:cNvSpPr/>
            <p:nvPr/>
          </p:nvSpPr>
          <p:spPr>
            <a:xfrm>
              <a:off x="1422475" y="4572450"/>
              <a:ext cx="41375" cy="332100"/>
            </a:xfrm>
            <a:custGeom>
              <a:avLst/>
              <a:gdLst/>
              <a:ahLst/>
              <a:cxnLst/>
              <a:rect l="l" t="t" r="r" b="b"/>
              <a:pathLst>
                <a:path w="1655" h="13284" extrusionOk="0">
                  <a:moveTo>
                    <a:pt x="0" y="0"/>
                  </a:moveTo>
                  <a:lnTo>
                    <a:pt x="0" y="13283"/>
                  </a:lnTo>
                  <a:lnTo>
                    <a:pt x="1654" y="13283"/>
                  </a:lnTo>
                  <a:lnTo>
                    <a:pt x="16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 name="Google Shape;542;p21"/>
            <p:cNvSpPr/>
            <p:nvPr/>
          </p:nvSpPr>
          <p:spPr>
            <a:xfrm>
              <a:off x="1497650" y="4572450"/>
              <a:ext cx="18200" cy="332100"/>
            </a:xfrm>
            <a:custGeom>
              <a:avLst/>
              <a:gdLst/>
              <a:ahLst/>
              <a:cxnLst/>
              <a:rect l="l" t="t" r="r" b="b"/>
              <a:pathLst>
                <a:path w="728" h="13284" extrusionOk="0">
                  <a:moveTo>
                    <a:pt x="1" y="0"/>
                  </a:moveTo>
                  <a:lnTo>
                    <a:pt x="1" y="13283"/>
                  </a:lnTo>
                  <a:lnTo>
                    <a:pt x="728" y="13283"/>
                  </a:lnTo>
                  <a:lnTo>
                    <a:pt x="7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 name="Google Shape;543;p21"/>
            <p:cNvSpPr/>
            <p:nvPr/>
          </p:nvSpPr>
          <p:spPr>
            <a:xfrm>
              <a:off x="1511450" y="4572450"/>
              <a:ext cx="92125" cy="332100"/>
            </a:xfrm>
            <a:custGeom>
              <a:avLst/>
              <a:gdLst/>
              <a:ahLst/>
              <a:cxnLst/>
              <a:rect l="l" t="t" r="r" b="b"/>
              <a:pathLst>
                <a:path w="3685" h="13284" extrusionOk="0">
                  <a:moveTo>
                    <a:pt x="0" y="0"/>
                  </a:moveTo>
                  <a:lnTo>
                    <a:pt x="0" y="13283"/>
                  </a:lnTo>
                  <a:lnTo>
                    <a:pt x="3684" y="13283"/>
                  </a:lnTo>
                  <a:lnTo>
                    <a:pt x="368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 name="Google Shape;544;p21"/>
            <p:cNvSpPr/>
            <p:nvPr/>
          </p:nvSpPr>
          <p:spPr>
            <a:xfrm>
              <a:off x="1660575" y="4572450"/>
              <a:ext cx="7525" cy="332100"/>
            </a:xfrm>
            <a:custGeom>
              <a:avLst/>
              <a:gdLst/>
              <a:ahLst/>
              <a:cxnLst/>
              <a:rect l="l" t="t" r="r" b="b"/>
              <a:pathLst>
                <a:path w="301" h="13284" extrusionOk="0">
                  <a:moveTo>
                    <a:pt x="0" y="0"/>
                  </a:moveTo>
                  <a:lnTo>
                    <a:pt x="0" y="13283"/>
                  </a:lnTo>
                  <a:lnTo>
                    <a:pt x="301" y="13283"/>
                  </a:lnTo>
                  <a:lnTo>
                    <a:pt x="30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 name="Google Shape;545;p21"/>
            <p:cNvSpPr/>
            <p:nvPr/>
          </p:nvSpPr>
          <p:spPr>
            <a:xfrm>
              <a:off x="1620475" y="4572450"/>
              <a:ext cx="16925" cy="332100"/>
            </a:xfrm>
            <a:custGeom>
              <a:avLst/>
              <a:gdLst/>
              <a:ahLst/>
              <a:cxnLst/>
              <a:rect l="l" t="t" r="r" b="b"/>
              <a:pathLst>
                <a:path w="677" h="13284" extrusionOk="0">
                  <a:moveTo>
                    <a:pt x="0" y="0"/>
                  </a:moveTo>
                  <a:lnTo>
                    <a:pt x="0" y="13283"/>
                  </a:lnTo>
                  <a:lnTo>
                    <a:pt x="677" y="13283"/>
                  </a:lnTo>
                  <a:lnTo>
                    <a:pt x="67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46" name="Google Shape;546;p21"/>
          <p:cNvSpPr/>
          <p:nvPr/>
        </p:nvSpPr>
        <p:spPr>
          <a:xfrm flipH="1">
            <a:off x="509425" y="2430850"/>
            <a:ext cx="610500" cy="299400"/>
          </a:xfrm>
          <a:prstGeom prst="rightArrow">
            <a:avLst>
              <a:gd name="adj1" fmla="val 50000"/>
              <a:gd name="adj2" fmla="val 137984"/>
            </a:avLst>
          </a:prstGeom>
          <a:solidFill>
            <a:schemeClr val="dk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 name="Google Shape;547;p21"/>
          <p:cNvSpPr/>
          <p:nvPr/>
        </p:nvSpPr>
        <p:spPr>
          <a:xfrm flipH="1">
            <a:off x="8054547" y="453300"/>
            <a:ext cx="172200" cy="172200"/>
          </a:xfrm>
          <a:prstGeom prst="ellipse">
            <a:avLst/>
          </a:prstGeom>
          <a:solidFill>
            <a:schemeClr val="dk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 name="Google Shape;548;p21"/>
          <p:cNvSpPr/>
          <p:nvPr/>
        </p:nvSpPr>
        <p:spPr>
          <a:xfrm flipH="1">
            <a:off x="8054547" y="4518000"/>
            <a:ext cx="172200" cy="172200"/>
          </a:xfrm>
          <a:prstGeom prst="ellipse">
            <a:avLst/>
          </a:prstGeom>
          <a:solidFill>
            <a:schemeClr val="dk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 name="Google Shape;549;p21"/>
          <p:cNvSpPr txBox="1"/>
          <p:nvPr/>
        </p:nvSpPr>
        <p:spPr>
          <a:xfrm>
            <a:off x="2854650" y="3269188"/>
            <a:ext cx="3434700" cy="6156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None/>
            </a:pPr>
            <a:r>
              <a:rPr lang="en" sz="1200">
                <a:solidFill>
                  <a:schemeClr val="dk1"/>
                </a:solidFill>
                <a:latin typeface="Cairo"/>
                <a:ea typeface="Cairo"/>
                <a:cs typeface="Cairo"/>
                <a:sym typeface="Cairo"/>
              </a:rPr>
              <a:t>CREDITS: This presentation template was created by </a:t>
            </a:r>
            <a:r>
              <a:rPr lang="en" sz="1200" b="1">
                <a:solidFill>
                  <a:schemeClr val="lt1"/>
                </a:solidFill>
                <a:uFill>
                  <a:noFill/>
                </a:uFill>
                <a:latin typeface="Cairo"/>
                <a:ea typeface="Cairo"/>
                <a:cs typeface="Cairo"/>
                <a:sym typeface="Cairo"/>
                <a:hlinkClick r:id="rId2">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Slidesgo</a:t>
            </a:r>
            <a:r>
              <a:rPr lang="en" sz="1200">
                <a:solidFill>
                  <a:schemeClr val="dk1"/>
                </a:solidFill>
                <a:latin typeface="Cairo"/>
                <a:ea typeface="Cairo"/>
                <a:cs typeface="Cairo"/>
                <a:sym typeface="Cairo"/>
              </a:rPr>
              <a:t>, and includes icons by </a:t>
            </a:r>
            <a:r>
              <a:rPr lang="en" sz="1200" b="1">
                <a:solidFill>
                  <a:schemeClr val="lt1"/>
                </a:solidFill>
                <a:uFill>
                  <a:noFill/>
                </a:uFill>
                <a:latin typeface="Cairo"/>
                <a:ea typeface="Cairo"/>
                <a:cs typeface="Cairo"/>
                <a:sym typeface="Cairo"/>
                <a:hlinkClick r:id="rId3">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Flaticon</a:t>
            </a:r>
            <a:r>
              <a:rPr lang="en" sz="1200">
                <a:solidFill>
                  <a:schemeClr val="dk1"/>
                </a:solidFill>
                <a:latin typeface="Cairo"/>
                <a:ea typeface="Cairo"/>
                <a:cs typeface="Cairo"/>
                <a:sym typeface="Cairo"/>
              </a:rPr>
              <a:t>, and infographics and images by </a:t>
            </a:r>
            <a:r>
              <a:rPr lang="en" sz="1200" b="1">
                <a:solidFill>
                  <a:schemeClr val="lt1"/>
                </a:solidFill>
                <a:uFill>
                  <a:noFill/>
                </a:uFill>
                <a:latin typeface="Cairo"/>
                <a:ea typeface="Cairo"/>
                <a:cs typeface="Cairo"/>
                <a:sym typeface="Cairo"/>
                <a:hlinkClick r:id="rId4">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Freepik</a:t>
            </a:r>
            <a:endParaRPr sz="1200" b="1">
              <a:solidFill>
                <a:schemeClr val="lt1"/>
              </a:solidFill>
              <a:latin typeface="Cairo"/>
              <a:ea typeface="Cairo"/>
              <a:cs typeface="Cairo"/>
              <a:sym typeface="Cairo"/>
            </a:endParaRPr>
          </a:p>
        </p:txBody>
      </p:sp>
      <p:sp>
        <p:nvSpPr>
          <p:cNvPr id="550" name="Google Shape;550;p21"/>
          <p:cNvSpPr txBox="1">
            <a:spLocks noGrp="1"/>
          </p:cNvSpPr>
          <p:nvPr>
            <p:ph type="title"/>
          </p:nvPr>
        </p:nvSpPr>
        <p:spPr>
          <a:xfrm>
            <a:off x="2387250" y="782050"/>
            <a:ext cx="4329300" cy="11709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sz="60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551" name="Google Shape;551;p21"/>
          <p:cNvSpPr txBox="1">
            <a:spLocks noGrp="1"/>
          </p:cNvSpPr>
          <p:nvPr>
            <p:ph type="subTitle" idx="1"/>
          </p:nvPr>
        </p:nvSpPr>
        <p:spPr>
          <a:xfrm>
            <a:off x="2854650" y="2378963"/>
            <a:ext cx="3434700" cy="7689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552" name="Google Shape;552;p21"/>
          <p:cNvSpPr txBox="1">
            <a:spLocks noGrp="1"/>
          </p:cNvSpPr>
          <p:nvPr>
            <p:ph type="subTitle" idx="2"/>
          </p:nvPr>
        </p:nvSpPr>
        <p:spPr>
          <a:xfrm>
            <a:off x="2854650" y="1970038"/>
            <a:ext cx="3434700" cy="4089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ackground">
  <p:cSld name="CUSTOM_9">
    <p:spTree>
      <p:nvGrpSpPr>
        <p:cNvPr id="1" name="Shape 553"/>
        <p:cNvGrpSpPr/>
        <p:nvPr/>
      </p:nvGrpSpPr>
      <p:grpSpPr>
        <a:xfrm>
          <a:off x="0" y="0"/>
          <a:ext cx="0" cy="0"/>
          <a:chOff x="0" y="0"/>
          <a:chExt cx="0" cy="0"/>
        </a:xfrm>
      </p:grpSpPr>
      <p:sp>
        <p:nvSpPr>
          <p:cNvPr id="554" name="Google Shape;554;p22"/>
          <p:cNvSpPr/>
          <p:nvPr/>
        </p:nvSpPr>
        <p:spPr>
          <a:xfrm flipH="1">
            <a:off x="305925" y="238950"/>
            <a:ext cx="8532000" cy="4665600"/>
          </a:xfrm>
          <a:prstGeom prst="snip1Rect">
            <a:avLst>
              <a:gd name="adj" fmla="val 7782"/>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 name="Google Shape;555;p22"/>
          <p:cNvSpPr/>
          <p:nvPr/>
        </p:nvSpPr>
        <p:spPr>
          <a:xfrm>
            <a:off x="713100" y="405575"/>
            <a:ext cx="7717800" cy="651600"/>
          </a:xfrm>
          <a:prstGeom prst="roundRect">
            <a:avLst>
              <a:gd name="adj" fmla="val 10566"/>
            </a:avLst>
          </a:prstGeom>
          <a:solidFill>
            <a:schemeClr val="dk2"/>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 name="Google Shape;556;p22"/>
          <p:cNvSpPr/>
          <p:nvPr/>
        </p:nvSpPr>
        <p:spPr>
          <a:xfrm flipH="1">
            <a:off x="806847" y="4206850"/>
            <a:ext cx="172200" cy="172200"/>
          </a:xfrm>
          <a:prstGeom prst="ellipse">
            <a:avLst/>
          </a:prstGeom>
          <a:solidFill>
            <a:schemeClr val="dk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57" name="Google Shape;557;p22"/>
          <p:cNvGrpSpPr/>
          <p:nvPr/>
        </p:nvGrpSpPr>
        <p:grpSpPr>
          <a:xfrm>
            <a:off x="7313359" y="4591995"/>
            <a:ext cx="832289" cy="202913"/>
            <a:chOff x="305925" y="4572450"/>
            <a:chExt cx="1362175" cy="332100"/>
          </a:xfrm>
        </p:grpSpPr>
        <p:sp>
          <p:nvSpPr>
            <p:cNvPr id="558" name="Google Shape;558;p22"/>
            <p:cNvSpPr/>
            <p:nvPr/>
          </p:nvSpPr>
          <p:spPr>
            <a:xfrm>
              <a:off x="305925" y="4572450"/>
              <a:ext cx="32600" cy="332100"/>
            </a:xfrm>
            <a:custGeom>
              <a:avLst/>
              <a:gdLst/>
              <a:ahLst/>
              <a:cxnLst/>
              <a:rect l="l" t="t" r="r" b="b"/>
              <a:pathLst>
                <a:path w="1304" h="13284" extrusionOk="0">
                  <a:moveTo>
                    <a:pt x="0" y="0"/>
                  </a:moveTo>
                  <a:lnTo>
                    <a:pt x="0" y="13283"/>
                  </a:lnTo>
                  <a:lnTo>
                    <a:pt x="1304" y="13283"/>
                  </a:lnTo>
                  <a:lnTo>
                    <a:pt x="130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 name="Google Shape;559;p22"/>
            <p:cNvSpPr/>
            <p:nvPr/>
          </p:nvSpPr>
          <p:spPr>
            <a:xfrm>
              <a:off x="377975" y="4572450"/>
              <a:ext cx="36375" cy="332100"/>
            </a:xfrm>
            <a:custGeom>
              <a:avLst/>
              <a:gdLst/>
              <a:ahLst/>
              <a:cxnLst/>
              <a:rect l="l" t="t" r="r" b="b"/>
              <a:pathLst>
                <a:path w="1455" h="13284" extrusionOk="0">
                  <a:moveTo>
                    <a:pt x="1" y="0"/>
                  </a:moveTo>
                  <a:lnTo>
                    <a:pt x="1" y="13283"/>
                  </a:lnTo>
                  <a:lnTo>
                    <a:pt x="1454" y="13283"/>
                  </a:lnTo>
                  <a:lnTo>
                    <a:pt x="14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 name="Google Shape;560;p22"/>
            <p:cNvSpPr/>
            <p:nvPr/>
          </p:nvSpPr>
          <p:spPr>
            <a:xfrm>
              <a:off x="419950" y="4572450"/>
              <a:ext cx="72725" cy="332100"/>
            </a:xfrm>
            <a:custGeom>
              <a:avLst/>
              <a:gdLst/>
              <a:ahLst/>
              <a:cxnLst/>
              <a:rect l="l" t="t" r="r" b="b"/>
              <a:pathLst>
                <a:path w="2909" h="13284" extrusionOk="0">
                  <a:moveTo>
                    <a:pt x="1" y="0"/>
                  </a:moveTo>
                  <a:lnTo>
                    <a:pt x="1" y="13283"/>
                  </a:lnTo>
                  <a:lnTo>
                    <a:pt x="2908" y="13283"/>
                  </a:lnTo>
                  <a:lnTo>
                    <a:pt x="29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 name="Google Shape;561;p22"/>
            <p:cNvSpPr/>
            <p:nvPr/>
          </p:nvSpPr>
          <p:spPr>
            <a:xfrm>
              <a:off x="507050" y="4572450"/>
              <a:ext cx="18825" cy="332100"/>
            </a:xfrm>
            <a:custGeom>
              <a:avLst/>
              <a:gdLst/>
              <a:ahLst/>
              <a:cxnLst/>
              <a:rect l="l" t="t" r="r" b="b"/>
              <a:pathLst>
                <a:path w="753" h="13284" extrusionOk="0">
                  <a:moveTo>
                    <a:pt x="1" y="0"/>
                  </a:moveTo>
                  <a:lnTo>
                    <a:pt x="1" y="13283"/>
                  </a:lnTo>
                  <a:lnTo>
                    <a:pt x="752" y="13283"/>
                  </a:lnTo>
                  <a:lnTo>
                    <a:pt x="75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 name="Google Shape;562;p22"/>
            <p:cNvSpPr/>
            <p:nvPr/>
          </p:nvSpPr>
          <p:spPr>
            <a:xfrm>
              <a:off x="558425" y="4572450"/>
              <a:ext cx="61425" cy="332100"/>
            </a:xfrm>
            <a:custGeom>
              <a:avLst/>
              <a:gdLst/>
              <a:ahLst/>
              <a:cxnLst/>
              <a:rect l="l" t="t" r="r" b="b"/>
              <a:pathLst>
                <a:path w="2457" h="13284" extrusionOk="0">
                  <a:moveTo>
                    <a:pt x="1" y="0"/>
                  </a:moveTo>
                  <a:lnTo>
                    <a:pt x="1" y="13283"/>
                  </a:lnTo>
                  <a:lnTo>
                    <a:pt x="2457" y="13283"/>
                  </a:lnTo>
                  <a:lnTo>
                    <a:pt x="245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 name="Google Shape;563;p22"/>
            <p:cNvSpPr/>
            <p:nvPr/>
          </p:nvSpPr>
          <p:spPr>
            <a:xfrm>
              <a:off x="643650" y="4572450"/>
              <a:ext cx="23200" cy="332100"/>
            </a:xfrm>
            <a:custGeom>
              <a:avLst/>
              <a:gdLst/>
              <a:ahLst/>
              <a:cxnLst/>
              <a:rect l="l" t="t" r="r" b="b"/>
              <a:pathLst>
                <a:path w="928" h="13284" extrusionOk="0">
                  <a:moveTo>
                    <a:pt x="0" y="0"/>
                  </a:moveTo>
                  <a:lnTo>
                    <a:pt x="0" y="13283"/>
                  </a:lnTo>
                  <a:lnTo>
                    <a:pt x="928" y="13283"/>
                  </a:lnTo>
                  <a:lnTo>
                    <a:pt x="9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 name="Google Shape;564;p22"/>
            <p:cNvSpPr/>
            <p:nvPr/>
          </p:nvSpPr>
          <p:spPr>
            <a:xfrm>
              <a:off x="725100" y="4572450"/>
              <a:ext cx="18200" cy="332100"/>
            </a:xfrm>
            <a:custGeom>
              <a:avLst/>
              <a:gdLst/>
              <a:ahLst/>
              <a:cxnLst/>
              <a:rect l="l" t="t" r="r" b="b"/>
              <a:pathLst>
                <a:path w="728" h="13284" extrusionOk="0">
                  <a:moveTo>
                    <a:pt x="0" y="0"/>
                  </a:moveTo>
                  <a:lnTo>
                    <a:pt x="0" y="13283"/>
                  </a:lnTo>
                  <a:lnTo>
                    <a:pt x="727" y="13283"/>
                  </a:lnTo>
                  <a:lnTo>
                    <a:pt x="72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 name="Google Shape;565;p22"/>
            <p:cNvSpPr/>
            <p:nvPr/>
          </p:nvSpPr>
          <p:spPr>
            <a:xfrm>
              <a:off x="757675" y="4572450"/>
              <a:ext cx="72700" cy="332100"/>
            </a:xfrm>
            <a:custGeom>
              <a:avLst/>
              <a:gdLst/>
              <a:ahLst/>
              <a:cxnLst/>
              <a:rect l="l" t="t" r="r" b="b"/>
              <a:pathLst>
                <a:path w="2908" h="13284" extrusionOk="0">
                  <a:moveTo>
                    <a:pt x="1" y="0"/>
                  </a:moveTo>
                  <a:lnTo>
                    <a:pt x="1" y="13283"/>
                  </a:lnTo>
                  <a:lnTo>
                    <a:pt x="2908" y="13283"/>
                  </a:lnTo>
                  <a:lnTo>
                    <a:pt x="29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 name="Google Shape;566;p22"/>
            <p:cNvSpPr/>
            <p:nvPr/>
          </p:nvSpPr>
          <p:spPr>
            <a:xfrm>
              <a:off x="872975" y="4572450"/>
              <a:ext cx="36350" cy="332100"/>
            </a:xfrm>
            <a:custGeom>
              <a:avLst/>
              <a:gdLst/>
              <a:ahLst/>
              <a:cxnLst/>
              <a:rect l="l" t="t" r="r" b="b"/>
              <a:pathLst>
                <a:path w="1454" h="13284" extrusionOk="0">
                  <a:moveTo>
                    <a:pt x="0" y="0"/>
                  </a:moveTo>
                  <a:lnTo>
                    <a:pt x="0" y="13283"/>
                  </a:lnTo>
                  <a:lnTo>
                    <a:pt x="1454" y="13283"/>
                  </a:lnTo>
                  <a:lnTo>
                    <a:pt x="14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 name="Google Shape;567;p22"/>
            <p:cNvSpPr/>
            <p:nvPr/>
          </p:nvSpPr>
          <p:spPr>
            <a:xfrm>
              <a:off x="931250" y="4572450"/>
              <a:ext cx="77700" cy="332100"/>
            </a:xfrm>
            <a:custGeom>
              <a:avLst/>
              <a:gdLst/>
              <a:ahLst/>
              <a:cxnLst/>
              <a:rect l="l" t="t" r="r" b="b"/>
              <a:pathLst>
                <a:path w="3108" h="13284" extrusionOk="0">
                  <a:moveTo>
                    <a:pt x="0" y="0"/>
                  </a:moveTo>
                  <a:lnTo>
                    <a:pt x="0" y="13283"/>
                  </a:lnTo>
                  <a:lnTo>
                    <a:pt x="3108" y="13283"/>
                  </a:lnTo>
                  <a:lnTo>
                    <a:pt x="31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 name="Google Shape;568;p22"/>
            <p:cNvSpPr/>
            <p:nvPr/>
          </p:nvSpPr>
          <p:spPr>
            <a:xfrm>
              <a:off x="1030225" y="4572450"/>
              <a:ext cx="37000" cy="332100"/>
            </a:xfrm>
            <a:custGeom>
              <a:avLst/>
              <a:gdLst/>
              <a:ahLst/>
              <a:cxnLst/>
              <a:rect l="l" t="t" r="r" b="b"/>
              <a:pathLst>
                <a:path w="1480" h="13284" extrusionOk="0">
                  <a:moveTo>
                    <a:pt x="1" y="0"/>
                  </a:moveTo>
                  <a:lnTo>
                    <a:pt x="1" y="13283"/>
                  </a:lnTo>
                  <a:lnTo>
                    <a:pt x="1480" y="13283"/>
                  </a:lnTo>
                  <a:lnTo>
                    <a:pt x="148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 name="Google Shape;569;p22"/>
            <p:cNvSpPr/>
            <p:nvPr/>
          </p:nvSpPr>
          <p:spPr>
            <a:xfrm>
              <a:off x="1079100" y="4572450"/>
              <a:ext cx="32000" cy="332100"/>
            </a:xfrm>
            <a:custGeom>
              <a:avLst/>
              <a:gdLst/>
              <a:ahLst/>
              <a:cxnLst/>
              <a:rect l="l" t="t" r="r" b="b"/>
              <a:pathLst>
                <a:path w="1280" h="13284" extrusionOk="0">
                  <a:moveTo>
                    <a:pt x="1" y="0"/>
                  </a:moveTo>
                  <a:lnTo>
                    <a:pt x="1" y="13283"/>
                  </a:lnTo>
                  <a:lnTo>
                    <a:pt x="1279" y="13283"/>
                  </a:lnTo>
                  <a:lnTo>
                    <a:pt x="127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 name="Google Shape;570;p22"/>
            <p:cNvSpPr/>
            <p:nvPr/>
          </p:nvSpPr>
          <p:spPr>
            <a:xfrm>
              <a:off x="1133625" y="4572450"/>
              <a:ext cx="36975" cy="332100"/>
            </a:xfrm>
            <a:custGeom>
              <a:avLst/>
              <a:gdLst/>
              <a:ahLst/>
              <a:cxnLst/>
              <a:rect l="l" t="t" r="r" b="b"/>
              <a:pathLst>
                <a:path w="1479" h="13284" extrusionOk="0">
                  <a:moveTo>
                    <a:pt x="0" y="0"/>
                  </a:moveTo>
                  <a:lnTo>
                    <a:pt x="0" y="13283"/>
                  </a:lnTo>
                  <a:lnTo>
                    <a:pt x="1479" y="13283"/>
                  </a:lnTo>
                  <a:lnTo>
                    <a:pt x="147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 name="Google Shape;571;p22"/>
            <p:cNvSpPr/>
            <p:nvPr/>
          </p:nvSpPr>
          <p:spPr>
            <a:xfrm>
              <a:off x="1192525" y="4572450"/>
              <a:ext cx="73325" cy="332100"/>
            </a:xfrm>
            <a:custGeom>
              <a:avLst/>
              <a:gdLst/>
              <a:ahLst/>
              <a:cxnLst/>
              <a:rect l="l" t="t" r="r" b="b"/>
              <a:pathLst>
                <a:path w="2933" h="13284" extrusionOk="0">
                  <a:moveTo>
                    <a:pt x="0" y="0"/>
                  </a:moveTo>
                  <a:lnTo>
                    <a:pt x="0" y="13283"/>
                  </a:lnTo>
                  <a:lnTo>
                    <a:pt x="2933" y="13283"/>
                  </a:lnTo>
                  <a:lnTo>
                    <a:pt x="29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 name="Google Shape;572;p22"/>
            <p:cNvSpPr/>
            <p:nvPr/>
          </p:nvSpPr>
          <p:spPr>
            <a:xfrm>
              <a:off x="1280225" y="4572450"/>
              <a:ext cx="18200" cy="332100"/>
            </a:xfrm>
            <a:custGeom>
              <a:avLst/>
              <a:gdLst/>
              <a:ahLst/>
              <a:cxnLst/>
              <a:rect l="l" t="t" r="r" b="b"/>
              <a:pathLst>
                <a:path w="728" h="13284" extrusionOk="0">
                  <a:moveTo>
                    <a:pt x="1" y="0"/>
                  </a:moveTo>
                  <a:lnTo>
                    <a:pt x="1" y="13283"/>
                  </a:lnTo>
                  <a:lnTo>
                    <a:pt x="728" y="13283"/>
                  </a:lnTo>
                  <a:lnTo>
                    <a:pt x="7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 name="Google Shape;573;p22"/>
            <p:cNvSpPr/>
            <p:nvPr/>
          </p:nvSpPr>
          <p:spPr>
            <a:xfrm>
              <a:off x="1331625" y="4572450"/>
              <a:ext cx="61425" cy="332100"/>
            </a:xfrm>
            <a:custGeom>
              <a:avLst/>
              <a:gdLst/>
              <a:ahLst/>
              <a:cxnLst/>
              <a:rect l="l" t="t" r="r" b="b"/>
              <a:pathLst>
                <a:path w="2457" h="13284" extrusionOk="0">
                  <a:moveTo>
                    <a:pt x="0" y="0"/>
                  </a:moveTo>
                  <a:lnTo>
                    <a:pt x="0" y="13283"/>
                  </a:lnTo>
                  <a:lnTo>
                    <a:pt x="2456" y="13283"/>
                  </a:lnTo>
                  <a:lnTo>
                    <a:pt x="245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 name="Google Shape;574;p22"/>
            <p:cNvSpPr/>
            <p:nvPr/>
          </p:nvSpPr>
          <p:spPr>
            <a:xfrm>
              <a:off x="1422475" y="4572450"/>
              <a:ext cx="41375" cy="332100"/>
            </a:xfrm>
            <a:custGeom>
              <a:avLst/>
              <a:gdLst/>
              <a:ahLst/>
              <a:cxnLst/>
              <a:rect l="l" t="t" r="r" b="b"/>
              <a:pathLst>
                <a:path w="1655" h="13284" extrusionOk="0">
                  <a:moveTo>
                    <a:pt x="0" y="0"/>
                  </a:moveTo>
                  <a:lnTo>
                    <a:pt x="0" y="13283"/>
                  </a:lnTo>
                  <a:lnTo>
                    <a:pt x="1654" y="13283"/>
                  </a:lnTo>
                  <a:lnTo>
                    <a:pt x="16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 name="Google Shape;575;p22"/>
            <p:cNvSpPr/>
            <p:nvPr/>
          </p:nvSpPr>
          <p:spPr>
            <a:xfrm>
              <a:off x="1497650" y="4572450"/>
              <a:ext cx="18200" cy="332100"/>
            </a:xfrm>
            <a:custGeom>
              <a:avLst/>
              <a:gdLst/>
              <a:ahLst/>
              <a:cxnLst/>
              <a:rect l="l" t="t" r="r" b="b"/>
              <a:pathLst>
                <a:path w="728" h="13284" extrusionOk="0">
                  <a:moveTo>
                    <a:pt x="1" y="0"/>
                  </a:moveTo>
                  <a:lnTo>
                    <a:pt x="1" y="13283"/>
                  </a:lnTo>
                  <a:lnTo>
                    <a:pt x="728" y="13283"/>
                  </a:lnTo>
                  <a:lnTo>
                    <a:pt x="7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 name="Google Shape;576;p22"/>
            <p:cNvSpPr/>
            <p:nvPr/>
          </p:nvSpPr>
          <p:spPr>
            <a:xfrm>
              <a:off x="1511450" y="4572450"/>
              <a:ext cx="92125" cy="332100"/>
            </a:xfrm>
            <a:custGeom>
              <a:avLst/>
              <a:gdLst/>
              <a:ahLst/>
              <a:cxnLst/>
              <a:rect l="l" t="t" r="r" b="b"/>
              <a:pathLst>
                <a:path w="3685" h="13284" extrusionOk="0">
                  <a:moveTo>
                    <a:pt x="0" y="0"/>
                  </a:moveTo>
                  <a:lnTo>
                    <a:pt x="0" y="13283"/>
                  </a:lnTo>
                  <a:lnTo>
                    <a:pt x="3684" y="13283"/>
                  </a:lnTo>
                  <a:lnTo>
                    <a:pt x="368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 name="Google Shape;577;p22"/>
            <p:cNvSpPr/>
            <p:nvPr/>
          </p:nvSpPr>
          <p:spPr>
            <a:xfrm>
              <a:off x="1660575" y="4572450"/>
              <a:ext cx="7525" cy="332100"/>
            </a:xfrm>
            <a:custGeom>
              <a:avLst/>
              <a:gdLst/>
              <a:ahLst/>
              <a:cxnLst/>
              <a:rect l="l" t="t" r="r" b="b"/>
              <a:pathLst>
                <a:path w="301" h="13284" extrusionOk="0">
                  <a:moveTo>
                    <a:pt x="0" y="0"/>
                  </a:moveTo>
                  <a:lnTo>
                    <a:pt x="0" y="13283"/>
                  </a:lnTo>
                  <a:lnTo>
                    <a:pt x="301" y="13283"/>
                  </a:lnTo>
                  <a:lnTo>
                    <a:pt x="30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 name="Google Shape;578;p22"/>
            <p:cNvSpPr/>
            <p:nvPr/>
          </p:nvSpPr>
          <p:spPr>
            <a:xfrm>
              <a:off x="1620475" y="4572450"/>
              <a:ext cx="16925" cy="332100"/>
            </a:xfrm>
            <a:custGeom>
              <a:avLst/>
              <a:gdLst/>
              <a:ahLst/>
              <a:cxnLst/>
              <a:rect l="l" t="t" r="r" b="b"/>
              <a:pathLst>
                <a:path w="677" h="13284" extrusionOk="0">
                  <a:moveTo>
                    <a:pt x="0" y="0"/>
                  </a:moveTo>
                  <a:lnTo>
                    <a:pt x="0" y="13283"/>
                  </a:lnTo>
                  <a:lnTo>
                    <a:pt x="677" y="13283"/>
                  </a:lnTo>
                  <a:lnTo>
                    <a:pt x="67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ackground 1">
  <p:cSld name="CUSTOM_9_1">
    <p:spTree>
      <p:nvGrpSpPr>
        <p:cNvPr id="1" name="Shape 579"/>
        <p:cNvGrpSpPr/>
        <p:nvPr/>
      </p:nvGrpSpPr>
      <p:grpSpPr>
        <a:xfrm>
          <a:off x="0" y="0"/>
          <a:ext cx="0" cy="0"/>
          <a:chOff x="0" y="0"/>
          <a:chExt cx="0" cy="0"/>
        </a:xfrm>
      </p:grpSpPr>
      <p:sp>
        <p:nvSpPr>
          <p:cNvPr id="580" name="Google Shape;580;p23"/>
          <p:cNvSpPr/>
          <p:nvPr/>
        </p:nvSpPr>
        <p:spPr>
          <a:xfrm flipH="1">
            <a:off x="305925" y="238950"/>
            <a:ext cx="8532000" cy="4665600"/>
          </a:xfrm>
          <a:prstGeom prst="snip1Rect">
            <a:avLst>
              <a:gd name="adj" fmla="val 7782"/>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 name="Google Shape;581;p23"/>
          <p:cNvSpPr/>
          <p:nvPr/>
        </p:nvSpPr>
        <p:spPr>
          <a:xfrm>
            <a:off x="1353688" y="773250"/>
            <a:ext cx="6154800" cy="3597000"/>
          </a:xfrm>
          <a:prstGeom prst="roundRect">
            <a:avLst>
              <a:gd name="adj" fmla="val 3089"/>
            </a:avLst>
          </a:prstGeom>
          <a:solidFill>
            <a:schemeClr val="dk2"/>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 name="Google Shape;582;p23"/>
          <p:cNvSpPr/>
          <p:nvPr/>
        </p:nvSpPr>
        <p:spPr>
          <a:xfrm>
            <a:off x="7697875" y="773250"/>
            <a:ext cx="1140000" cy="3597000"/>
          </a:xfrm>
          <a:prstGeom prst="rect">
            <a:avLst/>
          </a:prstGeom>
          <a:solidFill>
            <a:schemeClr val="dk2"/>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 name="Google Shape;583;p23"/>
          <p:cNvSpPr/>
          <p:nvPr/>
        </p:nvSpPr>
        <p:spPr>
          <a:xfrm>
            <a:off x="7774075" y="773250"/>
            <a:ext cx="732900" cy="3597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 name="Google Shape;584;p23"/>
          <p:cNvSpPr/>
          <p:nvPr/>
        </p:nvSpPr>
        <p:spPr>
          <a:xfrm>
            <a:off x="713100" y="782050"/>
            <a:ext cx="359700" cy="340800"/>
          </a:xfrm>
          <a:prstGeom prst="roundRect">
            <a:avLst>
              <a:gd name="adj" fmla="val 31998"/>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 name="Google Shape;585;p23"/>
          <p:cNvSpPr/>
          <p:nvPr/>
        </p:nvSpPr>
        <p:spPr>
          <a:xfrm>
            <a:off x="4064649" y="4512762"/>
            <a:ext cx="732903" cy="182668"/>
          </a:xfrm>
          <a:prstGeom prst="rect">
            <a:avLst/>
          </a:prstGeom>
        </p:spPr>
        <p:txBody>
          <a:bodyPr>
            <a:prstTxWarp prst="textPlain">
              <a:avLst/>
            </a:prstTxWarp>
          </a:bodyPr>
          <a:lstStyle/>
          <a:p>
            <a:pPr lvl="0" algn="ctr"/>
            <a:r>
              <a:rPr b="1" i="0">
                <a:ln>
                  <a:noFill/>
                </a:ln>
                <a:solidFill>
                  <a:schemeClr val="lt1"/>
                </a:solidFill>
                <a:latin typeface="Fahkwang"/>
              </a:rPr>
              <a:t>2022</a:t>
            </a:r>
          </a:p>
        </p:txBody>
      </p:sp>
      <p:sp>
        <p:nvSpPr>
          <p:cNvPr id="586" name="Google Shape;586;p23"/>
          <p:cNvSpPr/>
          <p:nvPr/>
        </p:nvSpPr>
        <p:spPr>
          <a:xfrm flipH="1">
            <a:off x="806847" y="4206850"/>
            <a:ext cx="172200" cy="172200"/>
          </a:xfrm>
          <a:prstGeom prst="ellipse">
            <a:avLst/>
          </a:prstGeom>
          <a:solidFill>
            <a:schemeClr val="dk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 name="Google Shape;587;p23"/>
          <p:cNvSpPr/>
          <p:nvPr/>
        </p:nvSpPr>
        <p:spPr>
          <a:xfrm>
            <a:off x="7835375" y="989563"/>
            <a:ext cx="610562" cy="610562"/>
          </a:xfrm>
          <a:custGeom>
            <a:avLst/>
            <a:gdLst/>
            <a:ahLst/>
            <a:cxnLst/>
            <a:rect l="l" t="t" r="r" b="b"/>
            <a:pathLst>
              <a:path w="208739" h="208739" extrusionOk="0">
                <a:moveTo>
                  <a:pt x="60752" y="16987"/>
                </a:moveTo>
                <a:lnTo>
                  <a:pt x="60752" y="16987"/>
                </a:lnTo>
                <a:cubicBezTo>
                  <a:pt x="59075" y="18448"/>
                  <a:pt x="57398" y="19989"/>
                  <a:pt x="55802" y="21639"/>
                </a:cubicBezTo>
                <a:lnTo>
                  <a:pt x="52502" y="21639"/>
                </a:lnTo>
                <a:cubicBezTo>
                  <a:pt x="55180" y="19962"/>
                  <a:pt x="57939" y="18393"/>
                  <a:pt x="60752" y="16987"/>
                </a:cubicBezTo>
                <a:close/>
                <a:moveTo>
                  <a:pt x="85205" y="10198"/>
                </a:moveTo>
                <a:lnTo>
                  <a:pt x="85205" y="10198"/>
                </a:lnTo>
                <a:cubicBezTo>
                  <a:pt x="82473" y="13335"/>
                  <a:pt x="79903" y="17149"/>
                  <a:pt x="77496" y="21639"/>
                </a:cubicBezTo>
                <a:lnTo>
                  <a:pt x="65784" y="21639"/>
                </a:lnTo>
                <a:cubicBezTo>
                  <a:pt x="71734" y="16635"/>
                  <a:pt x="78280" y="12740"/>
                  <a:pt x="85205" y="10198"/>
                </a:cubicBezTo>
                <a:close/>
                <a:moveTo>
                  <a:pt x="100975" y="7222"/>
                </a:moveTo>
                <a:lnTo>
                  <a:pt x="100975" y="21639"/>
                </a:lnTo>
                <a:lnTo>
                  <a:pt x="85259" y="21639"/>
                </a:lnTo>
                <a:cubicBezTo>
                  <a:pt x="90101" y="13687"/>
                  <a:pt x="95511" y="8683"/>
                  <a:pt x="100975" y="7222"/>
                </a:cubicBezTo>
                <a:close/>
                <a:moveTo>
                  <a:pt x="107737" y="7222"/>
                </a:moveTo>
                <a:cubicBezTo>
                  <a:pt x="113228" y="8683"/>
                  <a:pt x="118638" y="13687"/>
                  <a:pt x="123452" y="21639"/>
                </a:cubicBezTo>
                <a:lnTo>
                  <a:pt x="107737" y="21639"/>
                </a:lnTo>
                <a:lnTo>
                  <a:pt x="107737" y="7222"/>
                </a:lnTo>
                <a:close/>
                <a:moveTo>
                  <a:pt x="123507" y="10198"/>
                </a:moveTo>
                <a:lnTo>
                  <a:pt x="123507" y="10198"/>
                </a:lnTo>
                <a:cubicBezTo>
                  <a:pt x="130458" y="12740"/>
                  <a:pt x="137004" y="16635"/>
                  <a:pt x="142955" y="21639"/>
                </a:cubicBezTo>
                <a:lnTo>
                  <a:pt x="131243" y="21639"/>
                </a:lnTo>
                <a:cubicBezTo>
                  <a:pt x="128835" y="17149"/>
                  <a:pt x="126239" y="13335"/>
                  <a:pt x="123507" y="10198"/>
                </a:cubicBezTo>
                <a:close/>
                <a:moveTo>
                  <a:pt x="147959" y="16987"/>
                </a:moveTo>
                <a:cubicBezTo>
                  <a:pt x="150799" y="18393"/>
                  <a:pt x="153531" y="19962"/>
                  <a:pt x="156209" y="21639"/>
                </a:cubicBezTo>
                <a:lnTo>
                  <a:pt x="152936" y="21639"/>
                </a:lnTo>
                <a:cubicBezTo>
                  <a:pt x="151313" y="19989"/>
                  <a:pt x="149663" y="18448"/>
                  <a:pt x="147959" y="16987"/>
                </a:cubicBezTo>
                <a:close/>
                <a:moveTo>
                  <a:pt x="49770" y="28402"/>
                </a:moveTo>
                <a:cubicBezTo>
                  <a:pt x="49094" y="29240"/>
                  <a:pt x="48445" y="30052"/>
                  <a:pt x="47796" y="30917"/>
                </a:cubicBezTo>
                <a:cubicBezTo>
                  <a:pt x="41764" y="38897"/>
                  <a:pt x="36841" y="47931"/>
                  <a:pt x="33135" y="57696"/>
                </a:cubicBezTo>
                <a:lnTo>
                  <a:pt x="18583" y="57696"/>
                </a:lnTo>
                <a:cubicBezTo>
                  <a:pt x="23019" y="49581"/>
                  <a:pt x="28645" y="42061"/>
                  <a:pt x="35353" y="35353"/>
                </a:cubicBezTo>
                <a:cubicBezTo>
                  <a:pt x="37815" y="32892"/>
                  <a:pt x="40384" y="30566"/>
                  <a:pt x="43062" y="28402"/>
                </a:cubicBezTo>
                <a:close/>
                <a:moveTo>
                  <a:pt x="74223" y="28402"/>
                </a:moveTo>
                <a:cubicBezTo>
                  <a:pt x="73763" y="29484"/>
                  <a:pt x="73303" y="30566"/>
                  <a:pt x="72843" y="31702"/>
                </a:cubicBezTo>
                <a:cubicBezTo>
                  <a:pt x="69760" y="39465"/>
                  <a:pt x="67244" y="48229"/>
                  <a:pt x="65324" y="57696"/>
                </a:cubicBezTo>
                <a:lnTo>
                  <a:pt x="40439" y="57696"/>
                </a:lnTo>
                <a:cubicBezTo>
                  <a:pt x="45037" y="46389"/>
                  <a:pt x="51285" y="36435"/>
                  <a:pt x="58697" y="28402"/>
                </a:cubicBezTo>
                <a:close/>
                <a:moveTo>
                  <a:pt x="100975" y="28402"/>
                </a:moveTo>
                <a:lnTo>
                  <a:pt x="100975" y="57696"/>
                </a:lnTo>
                <a:lnTo>
                  <a:pt x="72221" y="57696"/>
                </a:lnTo>
                <a:cubicBezTo>
                  <a:pt x="74034" y="49148"/>
                  <a:pt x="76333" y="41250"/>
                  <a:pt x="79146" y="34217"/>
                </a:cubicBezTo>
                <a:cubicBezTo>
                  <a:pt x="79957" y="32161"/>
                  <a:pt x="80796" y="30241"/>
                  <a:pt x="81661" y="28402"/>
                </a:cubicBezTo>
                <a:close/>
                <a:moveTo>
                  <a:pt x="127077" y="28402"/>
                </a:moveTo>
                <a:cubicBezTo>
                  <a:pt x="127943" y="30241"/>
                  <a:pt x="128781" y="32161"/>
                  <a:pt x="129593" y="34217"/>
                </a:cubicBezTo>
                <a:cubicBezTo>
                  <a:pt x="132379" y="41250"/>
                  <a:pt x="134705" y="49148"/>
                  <a:pt x="136517" y="57696"/>
                </a:cubicBezTo>
                <a:lnTo>
                  <a:pt x="107737" y="57696"/>
                </a:lnTo>
                <a:lnTo>
                  <a:pt x="107737" y="28402"/>
                </a:lnTo>
                <a:close/>
                <a:moveTo>
                  <a:pt x="150015" y="28402"/>
                </a:moveTo>
                <a:cubicBezTo>
                  <a:pt x="157453" y="36435"/>
                  <a:pt x="163675" y="46389"/>
                  <a:pt x="168300" y="57696"/>
                </a:cubicBezTo>
                <a:lnTo>
                  <a:pt x="143415" y="57696"/>
                </a:lnTo>
                <a:cubicBezTo>
                  <a:pt x="141494" y="48229"/>
                  <a:pt x="138952" y="39465"/>
                  <a:pt x="135868" y="31702"/>
                </a:cubicBezTo>
                <a:cubicBezTo>
                  <a:pt x="135435" y="30566"/>
                  <a:pt x="134975" y="29484"/>
                  <a:pt x="134489" y="28402"/>
                </a:cubicBezTo>
                <a:close/>
                <a:moveTo>
                  <a:pt x="165649" y="28402"/>
                </a:moveTo>
                <a:cubicBezTo>
                  <a:pt x="168327" y="30566"/>
                  <a:pt x="170924" y="32892"/>
                  <a:pt x="173385" y="35353"/>
                </a:cubicBezTo>
                <a:cubicBezTo>
                  <a:pt x="180093" y="42061"/>
                  <a:pt x="185720" y="49581"/>
                  <a:pt x="190129" y="57696"/>
                </a:cubicBezTo>
                <a:lnTo>
                  <a:pt x="175603" y="57696"/>
                </a:lnTo>
                <a:cubicBezTo>
                  <a:pt x="171870" y="47931"/>
                  <a:pt x="166948" y="38897"/>
                  <a:pt x="160943" y="30917"/>
                </a:cubicBezTo>
                <a:cubicBezTo>
                  <a:pt x="160293" y="30052"/>
                  <a:pt x="159617" y="29240"/>
                  <a:pt x="158968" y="28402"/>
                </a:cubicBezTo>
                <a:close/>
                <a:moveTo>
                  <a:pt x="30782" y="64458"/>
                </a:moveTo>
                <a:cubicBezTo>
                  <a:pt x="27184" y="75927"/>
                  <a:pt x="25156" y="88261"/>
                  <a:pt x="24831" y="100975"/>
                </a:cubicBezTo>
                <a:lnTo>
                  <a:pt x="6816" y="100975"/>
                </a:lnTo>
                <a:cubicBezTo>
                  <a:pt x="7249" y="88207"/>
                  <a:pt x="10143" y="75846"/>
                  <a:pt x="15229" y="64458"/>
                </a:cubicBezTo>
                <a:close/>
                <a:moveTo>
                  <a:pt x="64052" y="64458"/>
                </a:moveTo>
                <a:cubicBezTo>
                  <a:pt x="62132" y="75927"/>
                  <a:pt x="61050" y="88261"/>
                  <a:pt x="60888" y="100975"/>
                </a:cubicBezTo>
                <a:lnTo>
                  <a:pt x="31593" y="100975"/>
                </a:lnTo>
                <a:cubicBezTo>
                  <a:pt x="31945" y="88018"/>
                  <a:pt x="34163" y="75684"/>
                  <a:pt x="37923" y="64458"/>
                </a:cubicBezTo>
                <a:close/>
                <a:moveTo>
                  <a:pt x="100975" y="64458"/>
                </a:moveTo>
                <a:lnTo>
                  <a:pt x="100975" y="100975"/>
                </a:lnTo>
                <a:lnTo>
                  <a:pt x="67650" y="100975"/>
                </a:lnTo>
                <a:cubicBezTo>
                  <a:pt x="67812" y="88207"/>
                  <a:pt x="68921" y="75873"/>
                  <a:pt x="70923" y="64458"/>
                </a:cubicBezTo>
                <a:close/>
                <a:moveTo>
                  <a:pt x="137816" y="64458"/>
                </a:moveTo>
                <a:cubicBezTo>
                  <a:pt x="139790" y="75873"/>
                  <a:pt x="140926" y="88207"/>
                  <a:pt x="141089" y="100975"/>
                </a:cubicBezTo>
                <a:lnTo>
                  <a:pt x="107737" y="100975"/>
                </a:lnTo>
                <a:lnTo>
                  <a:pt x="107737" y="64458"/>
                </a:lnTo>
                <a:close/>
                <a:moveTo>
                  <a:pt x="170816" y="64458"/>
                </a:moveTo>
                <a:cubicBezTo>
                  <a:pt x="174575" y="75684"/>
                  <a:pt x="176793" y="88018"/>
                  <a:pt x="177118" y="100975"/>
                </a:cubicBezTo>
                <a:lnTo>
                  <a:pt x="147851" y="100975"/>
                </a:lnTo>
                <a:cubicBezTo>
                  <a:pt x="147689" y="88261"/>
                  <a:pt x="146607" y="75927"/>
                  <a:pt x="144659" y="64458"/>
                </a:cubicBezTo>
                <a:close/>
                <a:moveTo>
                  <a:pt x="193483" y="64458"/>
                </a:moveTo>
                <a:cubicBezTo>
                  <a:pt x="198595" y="75846"/>
                  <a:pt x="201462" y="88207"/>
                  <a:pt x="201895" y="100975"/>
                </a:cubicBezTo>
                <a:lnTo>
                  <a:pt x="183880" y="100975"/>
                </a:lnTo>
                <a:cubicBezTo>
                  <a:pt x="183583" y="88261"/>
                  <a:pt x="181554" y="75927"/>
                  <a:pt x="177957" y="64458"/>
                </a:cubicBezTo>
                <a:close/>
                <a:moveTo>
                  <a:pt x="24831" y="107737"/>
                </a:moveTo>
                <a:cubicBezTo>
                  <a:pt x="25156" y="120450"/>
                  <a:pt x="27184" y="132784"/>
                  <a:pt x="30782" y="144253"/>
                </a:cubicBezTo>
                <a:lnTo>
                  <a:pt x="15229" y="144253"/>
                </a:lnTo>
                <a:cubicBezTo>
                  <a:pt x="10143" y="132866"/>
                  <a:pt x="7249" y="120531"/>
                  <a:pt x="6816" y="107737"/>
                </a:cubicBezTo>
                <a:close/>
                <a:moveTo>
                  <a:pt x="60888" y="107737"/>
                </a:moveTo>
                <a:cubicBezTo>
                  <a:pt x="61050" y="120477"/>
                  <a:pt x="62132" y="132811"/>
                  <a:pt x="64052" y="144253"/>
                </a:cubicBezTo>
                <a:lnTo>
                  <a:pt x="37923" y="144253"/>
                </a:lnTo>
                <a:cubicBezTo>
                  <a:pt x="34163" y="133055"/>
                  <a:pt x="31945" y="120720"/>
                  <a:pt x="31593" y="107737"/>
                </a:cubicBezTo>
                <a:close/>
                <a:moveTo>
                  <a:pt x="100975" y="107737"/>
                </a:moveTo>
                <a:lnTo>
                  <a:pt x="100975" y="144253"/>
                </a:lnTo>
                <a:lnTo>
                  <a:pt x="70923" y="144253"/>
                </a:lnTo>
                <a:cubicBezTo>
                  <a:pt x="68921" y="132866"/>
                  <a:pt x="67812" y="120531"/>
                  <a:pt x="67650" y="107737"/>
                </a:cubicBezTo>
                <a:close/>
                <a:moveTo>
                  <a:pt x="141089" y="107737"/>
                </a:moveTo>
                <a:cubicBezTo>
                  <a:pt x="140926" y="120531"/>
                  <a:pt x="139790" y="132866"/>
                  <a:pt x="137816" y="144253"/>
                </a:cubicBezTo>
                <a:lnTo>
                  <a:pt x="107737" y="144253"/>
                </a:lnTo>
                <a:lnTo>
                  <a:pt x="107737" y="107737"/>
                </a:lnTo>
                <a:close/>
                <a:moveTo>
                  <a:pt x="177118" y="107737"/>
                </a:moveTo>
                <a:cubicBezTo>
                  <a:pt x="176793" y="120720"/>
                  <a:pt x="174575" y="133055"/>
                  <a:pt x="170816" y="144253"/>
                </a:cubicBezTo>
                <a:lnTo>
                  <a:pt x="144659" y="144253"/>
                </a:lnTo>
                <a:cubicBezTo>
                  <a:pt x="146607" y="132811"/>
                  <a:pt x="147689" y="120477"/>
                  <a:pt x="147851" y="107737"/>
                </a:cubicBezTo>
                <a:close/>
                <a:moveTo>
                  <a:pt x="201895" y="107737"/>
                </a:moveTo>
                <a:cubicBezTo>
                  <a:pt x="201462" y="120531"/>
                  <a:pt x="198595" y="132866"/>
                  <a:pt x="193483" y="144253"/>
                </a:cubicBezTo>
                <a:lnTo>
                  <a:pt x="177957" y="144253"/>
                </a:lnTo>
                <a:cubicBezTo>
                  <a:pt x="181554" y="132784"/>
                  <a:pt x="183583" y="120450"/>
                  <a:pt x="183880" y="107737"/>
                </a:cubicBezTo>
                <a:close/>
                <a:moveTo>
                  <a:pt x="33135" y="151016"/>
                </a:moveTo>
                <a:cubicBezTo>
                  <a:pt x="36841" y="160807"/>
                  <a:pt x="41764" y="169842"/>
                  <a:pt x="47796" y="177794"/>
                </a:cubicBezTo>
                <a:cubicBezTo>
                  <a:pt x="48445" y="178660"/>
                  <a:pt x="49094" y="179498"/>
                  <a:pt x="49770" y="180337"/>
                </a:cubicBezTo>
                <a:lnTo>
                  <a:pt x="43062" y="180337"/>
                </a:lnTo>
                <a:cubicBezTo>
                  <a:pt x="40384" y="178173"/>
                  <a:pt x="37815" y="175847"/>
                  <a:pt x="35353" y="173385"/>
                </a:cubicBezTo>
                <a:cubicBezTo>
                  <a:pt x="28645" y="166650"/>
                  <a:pt x="23019" y="159130"/>
                  <a:pt x="18583" y="151016"/>
                </a:cubicBezTo>
                <a:close/>
                <a:moveTo>
                  <a:pt x="65324" y="151016"/>
                </a:moveTo>
                <a:cubicBezTo>
                  <a:pt x="67244" y="160483"/>
                  <a:pt x="69760" y="169274"/>
                  <a:pt x="72843" y="177010"/>
                </a:cubicBezTo>
                <a:cubicBezTo>
                  <a:pt x="73303" y="178146"/>
                  <a:pt x="73763" y="179255"/>
                  <a:pt x="74223" y="180337"/>
                </a:cubicBezTo>
                <a:lnTo>
                  <a:pt x="58697" y="180337"/>
                </a:lnTo>
                <a:cubicBezTo>
                  <a:pt x="51285" y="172276"/>
                  <a:pt x="45037" y="162322"/>
                  <a:pt x="40439" y="151016"/>
                </a:cubicBezTo>
                <a:close/>
                <a:moveTo>
                  <a:pt x="100975" y="151016"/>
                </a:moveTo>
                <a:lnTo>
                  <a:pt x="100975" y="180337"/>
                </a:lnTo>
                <a:lnTo>
                  <a:pt x="81661" y="180337"/>
                </a:lnTo>
                <a:cubicBezTo>
                  <a:pt x="80796" y="178498"/>
                  <a:pt x="79957" y="176550"/>
                  <a:pt x="79146" y="174521"/>
                </a:cubicBezTo>
                <a:cubicBezTo>
                  <a:pt x="76333" y="167489"/>
                  <a:pt x="74034" y="159563"/>
                  <a:pt x="72221" y="151016"/>
                </a:cubicBezTo>
                <a:close/>
                <a:moveTo>
                  <a:pt x="136517" y="151016"/>
                </a:moveTo>
                <a:cubicBezTo>
                  <a:pt x="134705" y="159563"/>
                  <a:pt x="132379" y="167489"/>
                  <a:pt x="129593" y="174521"/>
                </a:cubicBezTo>
                <a:cubicBezTo>
                  <a:pt x="128781" y="176550"/>
                  <a:pt x="127943" y="178498"/>
                  <a:pt x="127077" y="180337"/>
                </a:cubicBezTo>
                <a:lnTo>
                  <a:pt x="107737" y="180337"/>
                </a:lnTo>
                <a:lnTo>
                  <a:pt x="107737" y="151016"/>
                </a:lnTo>
                <a:close/>
                <a:moveTo>
                  <a:pt x="168300" y="151016"/>
                </a:moveTo>
                <a:cubicBezTo>
                  <a:pt x="163675" y="162322"/>
                  <a:pt x="157453" y="172276"/>
                  <a:pt x="150015" y="180337"/>
                </a:cubicBezTo>
                <a:lnTo>
                  <a:pt x="134489" y="180337"/>
                </a:lnTo>
                <a:cubicBezTo>
                  <a:pt x="134975" y="179255"/>
                  <a:pt x="135435" y="178146"/>
                  <a:pt x="135868" y="177010"/>
                </a:cubicBezTo>
                <a:cubicBezTo>
                  <a:pt x="138952" y="169274"/>
                  <a:pt x="141494" y="160483"/>
                  <a:pt x="143415" y="151016"/>
                </a:cubicBezTo>
                <a:close/>
                <a:moveTo>
                  <a:pt x="190129" y="151016"/>
                </a:moveTo>
                <a:cubicBezTo>
                  <a:pt x="185720" y="159130"/>
                  <a:pt x="180093" y="166650"/>
                  <a:pt x="173385" y="173385"/>
                </a:cubicBezTo>
                <a:cubicBezTo>
                  <a:pt x="170924" y="175847"/>
                  <a:pt x="168327" y="178173"/>
                  <a:pt x="165649" y="180337"/>
                </a:cubicBezTo>
                <a:lnTo>
                  <a:pt x="158968" y="180337"/>
                </a:lnTo>
                <a:cubicBezTo>
                  <a:pt x="159617" y="179498"/>
                  <a:pt x="160293" y="178660"/>
                  <a:pt x="160943" y="177794"/>
                </a:cubicBezTo>
                <a:cubicBezTo>
                  <a:pt x="166948" y="169842"/>
                  <a:pt x="171870" y="160807"/>
                  <a:pt x="175603" y="151016"/>
                </a:cubicBezTo>
                <a:close/>
                <a:moveTo>
                  <a:pt x="55802" y="187099"/>
                </a:moveTo>
                <a:cubicBezTo>
                  <a:pt x="57398" y="188722"/>
                  <a:pt x="59075" y="190291"/>
                  <a:pt x="60752" y="191752"/>
                </a:cubicBezTo>
                <a:cubicBezTo>
                  <a:pt x="57939" y="190318"/>
                  <a:pt x="55180" y="188776"/>
                  <a:pt x="52502" y="187099"/>
                </a:cubicBezTo>
                <a:close/>
                <a:moveTo>
                  <a:pt x="156209" y="187099"/>
                </a:moveTo>
                <a:cubicBezTo>
                  <a:pt x="153531" y="188776"/>
                  <a:pt x="150799" y="190318"/>
                  <a:pt x="147959" y="191752"/>
                </a:cubicBezTo>
                <a:cubicBezTo>
                  <a:pt x="149663" y="190291"/>
                  <a:pt x="151313" y="188722"/>
                  <a:pt x="152936" y="187099"/>
                </a:cubicBezTo>
                <a:close/>
                <a:moveTo>
                  <a:pt x="77496" y="187099"/>
                </a:moveTo>
                <a:cubicBezTo>
                  <a:pt x="79903" y="191562"/>
                  <a:pt x="82473" y="195403"/>
                  <a:pt x="85205" y="198541"/>
                </a:cubicBezTo>
                <a:cubicBezTo>
                  <a:pt x="78280" y="195998"/>
                  <a:pt x="71734" y="192103"/>
                  <a:pt x="65784" y="187099"/>
                </a:cubicBezTo>
                <a:close/>
                <a:moveTo>
                  <a:pt x="142955" y="187099"/>
                </a:moveTo>
                <a:cubicBezTo>
                  <a:pt x="137004" y="192103"/>
                  <a:pt x="130458" y="195998"/>
                  <a:pt x="123507" y="198541"/>
                </a:cubicBezTo>
                <a:cubicBezTo>
                  <a:pt x="126239" y="195403"/>
                  <a:pt x="128835" y="191562"/>
                  <a:pt x="131243" y="187099"/>
                </a:cubicBezTo>
                <a:close/>
                <a:moveTo>
                  <a:pt x="100975" y="187099"/>
                </a:moveTo>
                <a:lnTo>
                  <a:pt x="100975" y="201516"/>
                </a:lnTo>
                <a:cubicBezTo>
                  <a:pt x="95511" y="200029"/>
                  <a:pt x="90101" y="195052"/>
                  <a:pt x="85259" y="187099"/>
                </a:cubicBezTo>
                <a:close/>
                <a:moveTo>
                  <a:pt x="123452" y="187099"/>
                </a:moveTo>
                <a:cubicBezTo>
                  <a:pt x="118638" y="195052"/>
                  <a:pt x="113228" y="200029"/>
                  <a:pt x="107737" y="201516"/>
                </a:cubicBezTo>
                <a:lnTo>
                  <a:pt x="107737" y="187099"/>
                </a:lnTo>
                <a:close/>
                <a:moveTo>
                  <a:pt x="104356" y="0"/>
                </a:moveTo>
                <a:cubicBezTo>
                  <a:pt x="76495" y="0"/>
                  <a:pt x="50284" y="10847"/>
                  <a:pt x="30566" y="30566"/>
                </a:cubicBezTo>
                <a:cubicBezTo>
                  <a:pt x="10847" y="50284"/>
                  <a:pt x="0" y="76495"/>
                  <a:pt x="0" y="104356"/>
                </a:cubicBezTo>
                <a:cubicBezTo>
                  <a:pt x="0" y="132243"/>
                  <a:pt x="10847" y="158454"/>
                  <a:pt x="30566" y="178173"/>
                </a:cubicBezTo>
                <a:cubicBezTo>
                  <a:pt x="50284" y="197865"/>
                  <a:pt x="76495" y="208739"/>
                  <a:pt x="104356" y="208739"/>
                </a:cubicBezTo>
                <a:cubicBezTo>
                  <a:pt x="132243" y="208739"/>
                  <a:pt x="158454" y="197865"/>
                  <a:pt x="178173" y="178173"/>
                </a:cubicBezTo>
                <a:cubicBezTo>
                  <a:pt x="197865" y="158454"/>
                  <a:pt x="208739" y="132243"/>
                  <a:pt x="208739" y="104356"/>
                </a:cubicBezTo>
                <a:cubicBezTo>
                  <a:pt x="208739" y="76495"/>
                  <a:pt x="197865" y="50284"/>
                  <a:pt x="178173" y="30566"/>
                </a:cubicBezTo>
                <a:cubicBezTo>
                  <a:pt x="158454" y="10847"/>
                  <a:pt x="132243" y="0"/>
                  <a:pt x="10435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 name="Google Shape;588;p23"/>
          <p:cNvSpPr/>
          <p:nvPr/>
        </p:nvSpPr>
        <p:spPr>
          <a:xfrm>
            <a:off x="7974600" y="3813138"/>
            <a:ext cx="332100" cy="340800"/>
          </a:xfrm>
          <a:prstGeom prst="roundRect">
            <a:avLst>
              <a:gd name="adj" fmla="val 14972"/>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 name="Google Shape;589;p23"/>
          <p:cNvSpPr/>
          <p:nvPr/>
        </p:nvSpPr>
        <p:spPr>
          <a:xfrm>
            <a:off x="8005675" y="3915674"/>
            <a:ext cx="269948" cy="135726"/>
          </a:xfrm>
          <a:prstGeom prst="rect">
            <a:avLst/>
          </a:prstGeom>
        </p:spPr>
        <p:txBody>
          <a:bodyPr>
            <a:prstTxWarp prst="textPlain">
              <a:avLst/>
            </a:prstTxWarp>
          </a:bodyPr>
          <a:lstStyle/>
          <a:p>
            <a:pPr lvl="0" algn="ctr"/>
            <a:r>
              <a:rPr b="1" i="0">
                <a:ln>
                  <a:noFill/>
                </a:ln>
                <a:solidFill>
                  <a:schemeClr val="dk2"/>
                </a:solidFill>
                <a:latin typeface="Fahkwang"/>
              </a:rPr>
              <a:t>SL</a:t>
            </a:r>
          </a:p>
        </p:txBody>
      </p:sp>
      <p:sp>
        <p:nvSpPr>
          <p:cNvPr id="590" name="Google Shape;590;p23"/>
          <p:cNvSpPr/>
          <p:nvPr/>
        </p:nvSpPr>
        <p:spPr>
          <a:xfrm>
            <a:off x="3963762" y="387051"/>
            <a:ext cx="934677" cy="304699"/>
          </a:xfrm>
          <a:prstGeom prst="rect">
            <a:avLst/>
          </a:prstGeom>
        </p:spPr>
        <p:txBody>
          <a:bodyPr>
            <a:prstTxWarp prst="textPlain">
              <a:avLst/>
            </a:prstTxWarp>
          </a:bodyPr>
          <a:lstStyle/>
          <a:p>
            <a:pPr lvl="0" algn="ctr"/>
            <a:r>
              <a:rPr b="0" i="0">
                <a:ln>
                  <a:noFill/>
                </a:ln>
                <a:solidFill>
                  <a:schemeClr val="dk1"/>
                </a:solidFill>
                <a:latin typeface="Mrs Sheppards"/>
              </a:rPr>
              <a:t>Slidesgo</a:t>
            </a:r>
          </a:p>
        </p:txBody>
      </p:sp>
      <p:grpSp>
        <p:nvGrpSpPr>
          <p:cNvPr id="591" name="Google Shape;591;p23"/>
          <p:cNvGrpSpPr/>
          <p:nvPr/>
        </p:nvGrpSpPr>
        <p:grpSpPr>
          <a:xfrm rot="5400000">
            <a:off x="7459425" y="2602788"/>
            <a:ext cx="1362175" cy="332100"/>
            <a:chOff x="305925" y="4572450"/>
            <a:chExt cx="1362175" cy="332100"/>
          </a:xfrm>
        </p:grpSpPr>
        <p:sp>
          <p:nvSpPr>
            <p:cNvPr id="592" name="Google Shape;592;p23"/>
            <p:cNvSpPr/>
            <p:nvPr/>
          </p:nvSpPr>
          <p:spPr>
            <a:xfrm>
              <a:off x="305925" y="4572450"/>
              <a:ext cx="32600" cy="332100"/>
            </a:xfrm>
            <a:custGeom>
              <a:avLst/>
              <a:gdLst/>
              <a:ahLst/>
              <a:cxnLst/>
              <a:rect l="l" t="t" r="r" b="b"/>
              <a:pathLst>
                <a:path w="1304" h="13284" extrusionOk="0">
                  <a:moveTo>
                    <a:pt x="0" y="0"/>
                  </a:moveTo>
                  <a:lnTo>
                    <a:pt x="0" y="13283"/>
                  </a:lnTo>
                  <a:lnTo>
                    <a:pt x="1304" y="13283"/>
                  </a:lnTo>
                  <a:lnTo>
                    <a:pt x="130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 name="Google Shape;593;p23"/>
            <p:cNvSpPr/>
            <p:nvPr/>
          </p:nvSpPr>
          <p:spPr>
            <a:xfrm>
              <a:off x="377975" y="4572450"/>
              <a:ext cx="36375" cy="332100"/>
            </a:xfrm>
            <a:custGeom>
              <a:avLst/>
              <a:gdLst/>
              <a:ahLst/>
              <a:cxnLst/>
              <a:rect l="l" t="t" r="r" b="b"/>
              <a:pathLst>
                <a:path w="1455" h="13284" extrusionOk="0">
                  <a:moveTo>
                    <a:pt x="1" y="0"/>
                  </a:moveTo>
                  <a:lnTo>
                    <a:pt x="1" y="13283"/>
                  </a:lnTo>
                  <a:lnTo>
                    <a:pt x="1454" y="13283"/>
                  </a:lnTo>
                  <a:lnTo>
                    <a:pt x="14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 name="Google Shape;594;p23"/>
            <p:cNvSpPr/>
            <p:nvPr/>
          </p:nvSpPr>
          <p:spPr>
            <a:xfrm>
              <a:off x="419950" y="4572450"/>
              <a:ext cx="72725" cy="332100"/>
            </a:xfrm>
            <a:custGeom>
              <a:avLst/>
              <a:gdLst/>
              <a:ahLst/>
              <a:cxnLst/>
              <a:rect l="l" t="t" r="r" b="b"/>
              <a:pathLst>
                <a:path w="2909" h="13284" extrusionOk="0">
                  <a:moveTo>
                    <a:pt x="1" y="0"/>
                  </a:moveTo>
                  <a:lnTo>
                    <a:pt x="1" y="13283"/>
                  </a:lnTo>
                  <a:lnTo>
                    <a:pt x="2908" y="13283"/>
                  </a:lnTo>
                  <a:lnTo>
                    <a:pt x="29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 name="Google Shape;595;p23"/>
            <p:cNvSpPr/>
            <p:nvPr/>
          </p:nvSpPr>
          <p:spPr>
            <a:xfrm>
              <a:off x="507050" y="4572450"/>
              <a:ext cx="18825" cy="332100"/>
            </a:xfrm>
            <a:custGeom>
              <a:avLst/>
              <a:gdLst/>
              <a:ahLst/>
              <a:cxnLst/>
              <a:rect l="l" t="t" r="r" b="b"/>
              <a:pathLst>
                <a:path w="753" h="13284" extrusionOk="0">
                  <a:moveTo>
                    <a:pt x="1" y="0"/>
                  </a:moveTo>
                  <a:lnTo>
                    <a:pt x="1" y="13283"/>
                  </a:lnTo>
                  <a:lnTo>
                    <a:pt x="752" y="13283"/>
                  </a:lnTo>
                  <a:lnTo>
                    <a:pt x="75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 name="Google Shape;596;p23"/>
            <p:cNvSpPr/>
            <p:nvPr/>
          </p:nvSpPr>
          <p:spPr>
            <a:xfrm>
              <a:off x="558425" y="4572450"/>
              <a:ext cx="61425" cy="332100"/>
            </a:xfrm>
            <a:custGeom>
              <a:avLst/>
              <a:gdLst/>
              <a:ahLst/>
              <a:cxnLst/>
              <a:rect l="l" t="t" r="r" b="b"/>
              <a:pathLst>
                <a:path w="2457" h="13284" extrusionOk="0">
                  <a:moveTo>
                    <a:pt x="1" y="0"/>
                  </a:moveTo>
                  <a:lnTo>
                    <a:pt x="1" y="13283"/>
                  </a:lnTo>
                  <a:lnTo>
                    <a:pt x="2457" y="13283"/>
                  </a:lnTo>
                  <a:lnTo>
                    <a:pt x="245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 name="Google Shape;597;p23"/>
            <p:cNvSpPr/>
            <p:nvPr/>
          </p:nvSpPr>
          <p:spPr>
            <a:xfrm>
              <a:off x="643650" y="4572450"/>
              <a:ext cx="23200" cy="332100"/>
            </a:xfrm>
            <a:custGeom>
              <a:avLst/>
              <a:gdLst/>
              <a:ahLst/>
              <a:cxnLst/>
              <a:rect l="l" t="t" r="r" b="b"/>
              <a:pathLst>
                <a:path w="928" h="13284" extrusionOk="0">
                  <a:moveTo>
                    <a:pt x="0" y="0"/>
                  </a:moveTo>
                  <a:lnTo>
                    <a:pt x="0" y="13283"/>
                  </a:lnTo>
                  <a:lnTo>
                    <a:pt x="928" y="13283"/>
                  </a:lnTo>
                  <a:lnTo>
                    <a:pt x="9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 name="Google Shape;598;p23"/>
            <p:cNvSpPr/>
            <p:nvPr/>
          </p:nvSpPr>
          <p:spPr>
            <a:xfrm>
              <a:off x="725100" y="4572450"/>
              <a:ext cx="18200" cy="332100"/>
            </a:xfrm>
            <a:custGeom>
              <a:avLst/>
              <a:gdLst/>
              <a:ahLst/>
              <a:cxnLst/>
              <a:rect l="l" t="t" r="r" b="b"/>
              <a:pathLst>
                <a:path w="728" h="13284" extrusionOk="0">
                  <a:moveTo>
                    <a:pt x="0" y="0"/>
                  </a:moveTo>
                  <a:lnTo>
                    <a:pt x="0" y="13283"/>
                  </a:lnTo>
                  <a:lnTo>
                    <a:pt x="727" y="13283"/>
                  </a:lnTo>
                  <a:lnTo>
                    <a:pt x="72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 name="Google Shape;599;p23"/>
            <p:cNvSpPr/>
            <p:nvPr/>
          </p:nvSpPr>
          <p:spPr>
            <a:xfrm>
              <a:off x="757675" y="4572450"/>
              <a:ext cx="72700" cy="332100"/>
            </a:xfrm>
            <a:custGeom>
              <a:avLst/>
              <a:gdLst/>
              <a:ahLst/>
              <a:cxnLst/>
              <a:rect l="l" t="t" r="r" b="b"/>
              <a:pathLst>
                <a:path w="2908" h="13284" extrusionOk="0">
                  <a:moveTo>
                    <a:pt x="1" y="0"/>
                  </a:moveTo>
                  <a:lnTo>
                    <a:pt x="1" y="13283"/>
                  </a:lnTo>
                  <a:lnTo>
                    <a:pt x="2908" y="13283"/>
                  </a:lnTo>
                  <a:lnTo>
                    <a:pt x="29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 name="Google Shape;600;p23"/>
            <p:cNvSpPr/>
            <p:nvPr/>
          </p:nvSpPr>
          <p:spPr>
            <a:xfrm>
              <a:off x="872975" y="4572450"/>
              <a:ext cx="36350" cy="332100"/>
            </a:xfrm>
            <a:custGeom>
              <a:avLst/>
              <a:gdLst/>
              <a:ahLst/>
              <a:cxnLst/>
              <a:rect l="l" t="t" r="r" b="b"/>
              <a:pathLst>
                <a:path w="1454" h="13284" extrusionOk="0">
                  <a:moveTo>
                    <a:pt x="0" y="0"/>
                  </a:moveTo>
                  <a:lnTo>
                    <a:pt x="0" y="13283"/>
                  </a:lnTo>
                  <a:lnTo>
                    <a:pt x="1454" y="13283"/>
                  </a:lnTo>
                  <a:lnTo>
                    <a:pt x="14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 name="Google Shape;601;p23"/>
            <p:cNvSpPr/>
            <p:nvPr/>
          </p:nvSpPr>
          <p:spPr>
            <a:xfrm>
              <a:off x="931250" y="4572450"/>
              <a:ext cx="77700" cy="332100"/>
            </a:xfrm>
            <a:custGeom>
              <a:avLst/>
              <a:gdLst/>
              <a:ahLst/>
              <a:cxnLst/>
              <a:rect l="l" t="t" r="r" b="b"/>
              <a:pathLst>
                <a:path w="3108" h="13284" extrusionOk="0">
                  <a:moveTo>
                    <a:pt x="0" y="0"/>
                  </a:moveTo>
                  <a:lnTo>
                    <a:pt x="0" y="13283"/>
                  </a:lnTo>
                  <a:lnTo>
                    <a:pt x="3108" y="13283"/>
                  </a:lnTo>
                  <a:lnTo>
                    <a:pt x="31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 name="Google Shape;602;p23"/>
            <p:cNvSpPr/>
            <p:nvPr/>
          </p:nvSpPr>
          <p:spPr>
            <a:xfrm>
              <a:off x="1030225" y="4572450"/>
              <a:ext cx="37000" cy="332100"/>
            </a:xfrm>
            <a:custGeom>
              <a:avLst/>
              <a:gdLst/>
              <a:ahLst/>
              <a:cxnLst/>
              <a:rect l="l" t="t" r="r" b="b"/>
              <a:pathLst>
                <a:path w="1480" h="13284" extrusionOk="0">
                  <a:moveTo>
                    <a:pt x="1" y="0"/>
                  </a:moveTo>
                  <a:lnTo>
                    <a:pt x="1" y="13283"/>
                  </a:lnTo>
                  <a:lnTo>
                    <a:pt x="1480" y="13283"/>
                  </a:lnTo>
                  <a:lnTo>
                    <a:pt x="148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 name="Google Shape;603;p23"/>
            <p:cNvSpPr/>
            <p:nvPr/>
          </p:nvSpPr>
          <p:spPr>
            <a:xfrm>
              <a:off x="1079100" y="4572450"/>
              <a:ext cx="32000" cy="332100"/>
            </a:xfrm>
            <a:custGeom>
              <a:avLst/>
              <a:gdLst/>
              <a:ahLst/>
              <a:cxnLst/>
              <a:rect l="l" t="t" r="r" b="b"/>
              <a:pathLst>
                <a:path w="1280" h="13284" extrusionOk="0">
                  <a:moveTo>
                    <a:pt x="1" y="0"/>
                  </a:moveTo>
                  <a:lnTo>
                    <a:pt x="1" y="13283"/>
                  </a:lnTo>
                  <a:lnTo>
                    <a:pt x="1279" y="13283"/>
                  </a:lnTo>
                  <a:lnTo>
                    <a:pt x="127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 name="Google Shape;604;p23"/>
            <p:cNvSpPr/>
            <p:nvPr/>
          </p:nvSpPr>
          <p:spPr>
            <a:xfrm>
              <a:off x="1133625" y="4572450"/>
              <a:ext cx="36975" cy="332100"/>
            </a:xfrm>
            <a:custGeom>
              <a:avLst/>
              <a:gdLst/>
              <a:ahLst/>
              <a:cxnLst/>
              <a:rect l="l" t="t" r="r" b="b"/>
              <a:pathLst>
                <a:path w="1479" h="13284" extrusionOk="0">
                  <a:moveTo>
                    <a:pt x="0" y="0"/>
                  </a:moveTo>
                  <a:lnTo>
                    <a:pt x="0" y="13283"/>
                  </a:lnTo>
                  <a:lnTo>
                    <a:pt x="1479" y="13283"/>
                  </a:lnTo>
                  <a:lnTo>
                    <a:pt x="147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 name="Google Shape;605;p23"/>
            <p:cNvSpPr/>
            <p:nvPr/>
          </p:nvSpPr>
          <p:spPr>
            <a:xfrm>
              <a:off x="1192525" y="4572450"/>
              <a:ext cx="73325" cy="332100"/>
            </a:xfrm>
            <a:custGeom>
              <a:avLst/>
              <a:gdLst/>
              <a:ahLst/>
              <a:cxnLst/>
              <a:rect l="l" t="t" r="r" b="b"/>
              <a:pathLst>
                <a:path w="2933" h="13284" extrusionOk="0">
                  <a:moveTo>
                    <a:pt x="0" y="0"/>
                  </a:moveTo>
                  <a:lnTo>
                    <a:pt x="0" y="13283"/>
                  </a:lnTo>
                  <a:lnTo>
                    <a:pt x="2933" y="13283"/>
                  </a:lnTo>
                  <a:lnTo>
                    <a:pt x="29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606;p23"/>
            <p:cNvSpPr/>
            <p:nvPr/>
          </p:nvSpPr>
          <p:spPr>
            <a:xfrm>
              <a:off x="1280225" y="4572450"/>
              <a:ext cx="18200" cy="332100"/>
            </a:xfrm>
            <a:custGeom>
              <a:avLst/>
              <a:gdLst/>
              <a:ahLst/>
              <a:cxnLst/>
              <a:rect l="l" t="t" r="r" b="b"/>
              <a:pathLst>
                <a:path w="728" h="13284" extrusionOk="0">
                  <a:moveTo>
                    <a:pt x="1" y="0"/>
                  </a:moveTo>
                  <a:lnTo>
                    <a:pt x="1" y="13283"/>
                  </a:lnTo>
                  <a:lnTo>
                    <a:pt x="728" y="13283"/>
                  </a:lnTo>
                  <a:lnTo>
                    <a:pt x="7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 name="Google Shape;607;p23"/>
            <p:cNvSpPr/>
            <p:nvPr/>
          </p:nvSpPr>
          <p:spPr>
            <a:xfrm>
              <a:off x="1331625" y="4572450"/>
              <a:ext cx="61425" cy="332100"/>
            </a:xfrm>
            <a:custGeom>
              <a:avLst/>
              <a:gdLst/>
              <a:ahLst/>
              <a:cxnLst/>
              <a:rect l="l" t="t" r="r" b="b"/>
              <a:pathLst>
                <a:path w="2457" h="13284" extrusionOk="0">
                  <a:moveTo>
                    <a:pt x="0" y="0"/>
                  </a:moveTo>
                  <a:lnTo>
                    <a:pt x="0" y="13283"/>
                  </a:lnTo>
                  <a:lnTo>
                    <a:pt x="2456" y="13283"/>
                  </a:lnTo>
                  <a:lnTo>
                    <a:pt x="245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 name="Google Shape;608;p23"/>
            <p:cNvSpPr/>
            <p:nvPr/>
          </p:nvSpPr>
          <p:spPr>
            <a:xfrm>
              <a:off x="1422475" y="4572450"/>
              <a:ext cx="41375" cy="332100"/>
            </a:xfrm>
            <a:custGeom>
              <a:avLst/>
              <a:gdLst/>
              <a:ahLst/>
              <a:cxnLst/>
              <a:rect l="l" t="t" r="r" b="b"/>
              <a:pathLst>
                <a:path w="1655" h="13284" extrusionOk="0">
                  <a:moveTo>
                    <a:pt x="0" y="0"/>
                  </a:moveTo>
                  <a:lnTo>
                    <a:pt x="0" y="13283"/>
                  </a:lnTo>
                  <a:lnTo>
                    <a:pt x="1654" y="13283"/>
                  </a:lnTo>
                  <a:lnTo>
                    <a:pt x="16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 name="Google Shape;609;p23"/>
            <p:cNvSpPr/>
            <p:nvPr/>
          </p:nvSpPr>
          <p:spPr>
            <a:xfrm>
              <a:off x="1497650" y="4572450"/>
              <a:ext cx="18200" cy="332100"/>
            </a:xfrm>
            <a:custGeom>
              <a:avLst/>
              <a:gdLst/>
              <a:ahLst/>
              <a:cxnLst/>
              <a:rect l="l" t="t" r="r" b="b"/>
              <a:pathLst>
                <a:path w="728" h="13284" extrusionOk="0">
                  <a:moveTo>
                    <a:pt x="1" y="0"/>
                  </a:moveTo>
                  <a:lnTo>
                    <a:pt x="1" y="13283"/>
                  </a:lnTo>
                  <a:lnTo>
                    <a:pt x="728" y="13283"/>
                  </a:lnTo>
                  <a:lnTo>
                    <a:pt x="7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 name="Google Shape;610;p23"/>
            <p:cNvSpPr/>
            <p:nvPr/>
          </p:nvSpPr>
          <p:spPr>
            <a:xfrm>
              <a:off x="1511450" y="4572450"/>
              <a:ext cx="92125" cy="332100"/>
            </a:xfrm>
            <a:custGeom>
              <a:avLst/>
              <a:gdLst/>
              <a:ahLst/>
              <a:cxnLst/>
              <a:rect l="l" t="t" r="r" b="b"/>
              <a:pathLst>
                <a:path w="3685" h="13284" extrusionOk="0">
                  <a:moveTo>
                    <a:pt x="0" y="0"/>
                  </a:moveTo>
                  <a:lnTo>
                    <a:pt x="0" y="13283"/>
                  </a:lnTo>
                  <a:lnTo>
                    <a:pt x="3684" y="13283"/>
                  </a:lnTo>
                  <a:lnTo>
                    <a:pt x="368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 name="Google Shape;611;p23"/>
            <p:cNvSpPr/>
            <p:nvPr/>
          </p:nvSpPr>
          <p:spPr>
            <a:xfrm>
              <a:off x="1660575" y="4572450"/>
              <a:ext cx="7525" cy="332100"/>
            </a:xfrm>
            <a:custGeom>
              <a:avLst/>
              <a:gdLst/>
              <a:ahLst/>
              <a:cxnLst/>
              <a:rect l="l" t="t" r="r" b="b"/>
              <a:pathLst>
                <a:path w="301" h="13284" extrusionOk="0">
                  <a:moveTo>
                    <a:pt x="0" y="0"/>
                  </a:moveTo>
                  <a:lnTo>
                    <a:pt x="0" y="13283"/>
                  </a:lnTo>
                  <a:lnTo>
                    <a:pt x="301" y="13283"/>
                  </a:lnTo>
                  <a:lnTo>
                    <a:pt x="30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 name="Google Shape;612;p23"/>
            <p:cNvSpPr/>
            <p:nvPr/>
          </p:nvSpPr>
          <p:spPr>
            <a:xfrm>
              <a:off x="1620475" y="4572450"/>
              <a:ext cx="16925" cy="332100"/>
            </a:xfrm>
            <a:custGeom>
              <a:avLst/>
              <a:gdLst/>
              <a:ahLst/>
              <a:cxnLst/>
              <a:rect l="l" t="t" r="r" b="b"/>
              <a:pathLst>
                <a:path w="677" h="13284" extrusionOk="0">
                  <a:moveTo>
                    <a:pt x="0" y="0"/>
                  </a:moveTo>
                  <a:lnTo>
                    <a:pt x="0" y="13283"/>
                  </a:lnTo>
                  <a:lnTo>
                    <a:pt x="677" y="13283"/>
                  </a:lnTo>
                  <a:lnTo>
                    <a:pt x="67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13" name="Google Shape;613;p23"/>
          <p:cNvSpPr/>
          <p:nvPr/>
        </p:nvSpPr>
        <p:spPr>
          <a:xfrm flipH="1">
            <a:off x="509425" y="2430850"/>
            <a:ext cx="610500" cy="299400"/>
          </a:xfrm>
          <a:prstGeom prst="rightArrow">
            <a:avLst>
              <a:gd name="adj1" fmla="val 50000"/>
              <a:gd name="adj2" fmla="val 137984"/>
            </a:avLst>
          </a:prstGeom>
          <a:solidFill>
            <a:schemeClr val="dk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 name="Google Shape;614;p23"/>
          <p:cNvSpPr/>
          <p:nvPr/>
        </p:nvSpPr>
        <p:spPr>
          <a:xfrm flipH="1">
            <a:off x="8054547" y="453300"/>
            <a:ext cx="172200" cy="172200"/>
          </a:xfrm>
          <a:prstGeom prst="ellipse">
            <a:avLst/>
          </a:prstGeom>
          <a:solidFill>
            <a:schemeClr val="dk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 name="Google Shape;615;p23"/>
          <p:cNvSpPr/>
          <p:nvPr/>
        </p:nvSpPr>
        <p:spPr>
          <a:xfrm flipH="1">
            <a:off x="8054547" y="4518000"/>
            <a:ext cx="172200" cy="172200"/>
          </a:xfrm>
          <a:prstGeom prst="ellipse">
            <a:avLst/>
          </a:prstGeom>
          <a:solidFill>
            <a:schemeClr val="dk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dk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100" y="445025"/>
            <a:ext cx="7717800" cy="5727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Clr>
                <a:schemeClr val="dk1"/>
              </a:buClr>
              <a:buSzPts val="3000"/>
              <a:buFont typeface="Michroma"/>
              <a:buNone/>
              <a:defRPr sz="3000" b="1">
                <a:solidFill>
                  <a:schemeClr val="dk1"/>
                </a:solidFill>
                <a:latin typeface="Michroma"/>
                <a:ea typeface="Michroma"/>
                <a:cs typeface="Michroma"/>
                <a:sym typeface="Michroma"/>
              </a:defRPr>
            </a:lvl1pPr>
            <a:lvl2pPr lvl="1" rtl="0">
              <a:spcBef>
                <a:spcPts val="0"/>
              </a:spcBef>
              <a:spcAft>
                <a:spcPts val="0"/>
              </a:spcAft>
              <a:buClr>
                <a:schemeClr val="dk1"/>
              </a:buClr>
              <a:buSzPts val="3500"/>
              <a:buFont typeface="Michroma"/>
              <a:buNone/>
              <a:defRPr sz="3500" b="1">
                <a:solidFill>
                  <a:schemeClr val="dk1"/>
                </a:solidFill>
                <a:latin typeface="Michroma"/>
                <a:ea typeface="Michroma"/>
                <a:cs typeface="Michroma"/>
                <a:sym typeface="Michroma"/>
              </a:defRPr>
            </a:lvl2pPr>
            <a:lvl3pPr lvl="2" rtl="0">
              <a:spcBef>
                <a:spcPts val="0"/>
              </a:spcBef>
              <a:spcAft>
                <a:spcPts val="0"/>
              </a:spcAft>
              <a:buClr>
                <a:schemeClr val="dk1"/>
              </a:buClr>
              <a:buSzPts val="3500"/>
              <a:buFont typeface="Michroma"/>
              <a:buNone/>
              <a:defRPr sz="3500" b="1">
                <a:solidFill>
                  <a:schemeClr val="dk1"/>
                </a:solidFill>
                <a:latin typeface="Michroma"/>
                <a:ea typeface="Michroma"/>
                <a:cs typeface="Michroma"/>
                <a:sym typeface="Michroma"/>
              </a:defRPr>
            </a:lvl3pPr>
            <a:lvl4pPr lvl="3" rtl="0">
              <a:spcBef>
                <a:spcPts val="0"/>
              </a:spcBef>
              <a:spcAft>
                <a:spcPts val="0"/>
              </a:spcAft>
              <a:buClr>
                <a:schemeClr val="dk1"/>
              </a:buClr>
              <a:buSzPts val="3500"/>
              <a:buFont typeface="Michroma"/>
              <a:buNone/>
              <a:defRPr sz="3500" b="1">
                <a:solidFill>
                  <a:schemeClr val="dk1"/>
                </a:solidFill>
                <a:latin typeface="Michroma"/>
                <a:ea typeface="Michroma"/>
                <a:cs typeface="Michroma"/>
                <a:sym typeface="Michroma"/>
              </a:defRPr>
            </a:lvl4pPr>
            <a:lvl5pPr lvl="4" rtl="0">
              <a:spcBef>
                <a:spcPts val="0"/>
              </a:spcBef>
              <a:spcAft>
                <a:spcPts val="0"/>
              </a:spcAft>
              <a:buClr>
                <a:schemeClr val="dk1"/>
              </a:buClr>
              <a:buSzPts val="3500"/>
              <a:buFont typeface="Michroma"/>
              <a:buNone/>
              <a:defRPr sz="3500" b="1">
                <a:solidFill>
                  <a:schemeClr val="dk1"/>
                </a:solidFill>
                <a:latin typeface="Michroma"/>
                <a:ea typeface="Michroma"/>
                <a:cs typeface="Michroma"/>
                <a:sym typeface="Michroma"/>
              </a:defRPr>
            </a:lvl5pPr>
            <a:lvl6pPr lvl="5" rtl="0">
              <a:spcBef>
                <a:spcPts val="0"/>
              </a:spcBef>
              <a:spcAft>
                <a:spcPts val="0"/>
              </a:spcAft>
              <a:buClr>
                <a:schemeClr val="dk1"/>
              </a:buClr>
              <a:buSzPts val="3500"/>
              <a:buFont typeface="Michroma"/>
              <a:buNone/>
              <a:defRPr sz="3500" b="1">
                <a:solidFill>
                  <a:schemeClr val="dk1"/>
                </a:solidFill>
                <a:latin typeface="Michroma"/>
                <a:ea typeface="Michroma"/>
                <a:cs typeface="Michroma"/>
                <a:sym typeface="Michroma"/>
              </a:defRPr>
            </a:lvl6pPr>
            <a:lvl7pPr lvl="6" rtl="0">
              <a:spcBef>
                <a:spcPts val="0"/>
              </a:spcBef>
              <a:spcAft>
                <a:spcPts val="0"/>
              </a:spcAft>
              <a:buClr>
                <a:schemeClr val="dk1"/>
              </a:buClr>
              <a:buSzPts val="3500"/>
              <a:buFont typeface="Michroma"/>
              <a:buNone/>
              <a:defRPr sz="3500" b="1">
                <a:solidFill>
                  <a:schemeClr val="dk1"/>
                </a:solidFill>
                <a:latin typeface="Michroma"/>
                <a:ea typeface="Michroma"/>
                <a:cs typeface="Michroma"/>
                <a:sym typeface="Michroma"/>
              </a:defRPr>
            </a:lvl7pPr>
            <a:lvl8pPr lvl="7" rtl="0">
              <a:spcBef>
                <a:spcPts val="0"/>
              </a:spcBef>
              <a:spcAft>
                <a:spcPts val="0"/>
              </a:spcAft>
              <a:buClr>
                <a:schemeClr val="dk1"/>
              </a:buClr>
              <a:buSzPts val="3500"/>
              <a:buFont typeface="Michroma"/>
              <a:buNone/>
              <a:defRPr sz="3500" b="1">
                <a:solidFill>
                  <a:schemeClr val="dk1"/>
                </a:solidFill>
                <a:latin typeface="Michroma"/>
                <a:ea typeface="Michroma"/>
                <a:cs typeface="Michroma"/>
                <a:sym typeface="Michroma"/>
              </a:defRPr>
            </a:lvl8pPr>
            <a:lvl9pPr lvl="8" rtl="0">
              <a:spcBef>
                <a:spcPts val="0"/>
              </a:spcBef>
              <a:spcAft>
                <a:spcPts val="0"/>
              </a:spcAft>
              <a:buClr>
                <a:schemeClr val="dk1"/>
              </a:buClr>
              <a:buSzPts val="3500"/>
              <a:buFont typeface="Michroma"/>
              <a:buNone/>
              <a:defRPr sz="3500" b="1">
                <a:solidFill>
                  <a:schemeClr val="dk1"/>
                </a:solidFill>
                <a:latin typeface="Michroma"/>
                <a:ea typeface="Michroma"/>
                <a:cs typeface="Michroma"/>
                <a:sym typeface="Michroma"/>
              </a:defRPr>
            </a:lvl9pPr>
          </a:lstStyle>
          <a:p>
            <a:endParaRPr/>
          </a:p>
        </p:txBody>
      </p:sp>
      <p:sp>
        <p:nvSpPr>
          <p:cNvPr id="7" name="Google Shape;7;p1"/>
          <p:cNvSpPr txBox="1">
            <a:spLocks noGrp="1"/>
          </p:cNvSpPr>
          <p:nvPr>
            <p:ph type="body" idx="1"/>
          </p:nvPr>
        </p:nvSpPr>
        <p:spPr>
          <a:xfrm>
            <a:off x="713100" y="1152475"/>
            <a:ext cx="7717800" cy="3416400"/>
          </a:xfrm>
          <a:prstGeom prst="rect">
            <a:avLst/>
          </a:prstGeom>
          <a:noFill/>
          <a:ln>
            <a:noFill/>
          </a:ln>
        </p:spPr>
        <p:txBody>
          <a:bodyPr spcFirstLastPara="1" wrap="square" lIns="91425" tIns="91425" rIns="91425" bIns="91425" anchor="ctr" anchorCtr="0">
            <a:noAutofit/>
          </a:bodyPr>
          <a:lstStyle>
            <a:lvl1pPr marL="457200" lvl="0" indent="-317500" rtl="0">
              <a:lnSpc>
                <a:spcPct val="115000"/>
              </a:lnSpc>
              <a:spcBef>
                <a:spcPts val="0"/>
              </a:spcBef>
              <a:spcAft>
                <a:spcPts val="0"/>
              </a:spcAft>
              <a:buClr>
                <a:schemeClr val="dk1"/>
              </a:buClr>
              <a:buSzPts val="1400"/>
              <a:buFont typeface="Cairo"/>
              <a:buChar char="●"/>
              <a:defRPr>
                <a:solidFill>
                  <a:schemeClr val="dk1"/>
                </a:solidFill>
                <a:latin typeface="Cairo"/>
                <a:ea typeface="Cairo"/>
                <a:cs typeface="Cairo"/>
                <a:sym typeface="Cairo"/>
              </a:defRPr>
            </a:lvl1pPr>
            <a:lvl2pPr marL="914400" lvl="1" indent="-317500" rtl="0">
              <a:lnSpc>
                <a:spcPct val="115000"/>
              </a:lnSpc>
              <a:spcBef>
                <a:spcPts val="1600"/>
              </a:spcBef>
              <a:spcAft>
                <a:spcPts val="0"/>
              </a:spcAft>
              <a:buClr>
                <a:schemeClr val="dk1"/>
              </a:buClr>
              <a:buSzPts val="1400"/>
              <a:buFont typeface="Cairo"/>
              <a:buChar char="○"/>
              <a:defRPr>
                <a:solidFill>
                  <a:schemeClr val="dk1"/>
                </a:solidFill>
                <a:latin typeface="Cairo"/>
                <a:ea typeface="Cairo"/>
                <a:cs typeface="Cairo"/>
                <a:sym typeface="Cairo"/>
              </a:defRPr>
            </a:lvl2pPr>
            <a:lvl3pPr marL="1371600" lvl="2" indent="-317500" rtl="0">
              <a:lnSpc>
                <a:spcPct val="115000"/>
              </a:lnSpc>
              <a:spcBef>
                <a:spcPts val="1600"/>
              </a:spcBef>
              <a:spcAft>
                <a:spcPts val="0"/>
              </a:spcAft>
              <a:buClr>
                <a:schemeClr val="dk1"/>
              </a:buClr>
              <a:buSzPts val="1400"/>
              <a:buFont typeface="Cairo"/>
              <a:buChar char="■"/>
              <a:defRPr>
                <a:solidFill>
                  <a:schemeClr val="dk1"/>
                </a:solidFill>
                <a:latin typeface="Cairo"/>
                <a:ea typeface="Cairo"/>
                <a:cs typeface="Cairo"/>
                <a:sym typeface="Cairo"/>
              </a:defRPr>
            </a:lvl3pPr>
            <a:lvl4pPr marL="1828800" lvl="3" indent="-317500" rtl="0">
              <a:lnSpc>
                <a:spcPct val="115000"/>
              </a:lnSpc>
              <a:spcBef>
                <a:spcPts val="1600"/>
              </a:spcBef>
              <a:spcAft>
                <a:spcPts val="0"/>
              </a:spcAft>
              <a:buClr>
                <a:schemeClr val="dk1"/>
              </a:buClr>
              <a:buSzPts val="1400"/>
              <a:buFont typeface="Cairo"/>
              <a:buChar char="●"/>
              <a:defRPr>
                <a:solidFill>
                  <a:schemeClr val="dk1"/>
                </a:solidFill>
                <a:latin typeface="Cairo"/>
                <a:ea typeface="Cairo"/>
                <a:cs typeface="Cairo"/>
                <a:sym typeface="Cairo"/>
              </a:defRPr>
            </a:lvl4pPr>
            <a:lvl5pPr marL="2286000" lvl="4" indent="-317500" rtl="0">
              <a:lnSpc>
                <a:spcPct val="115000"/>
              </a:lnSpc>
              <a:spcBef>
                <a:spcPts val="1600"/>
              </a:spcBef>
              <a:spcAft>
                <a:spcPts val="0"/>
              </a:spcAft>
              <a:buClr>
                <a:schemeClr val="dk1"/>
              </a:buClr>
              <a:buSzPts val="1400"/>
              <a:buFont typeface="Cairo"/>
              <a:buChar char="○"/>
              <a:defRPr>
                <a:solidFill>
                  <a:schemeClr val="dk1"/>
                </a:solidFill>
                <a:latin typeface="Cairo"/>
                <a:ea typeface="Cairo"/>
                <a:cs typeface="Cairo"/>
                <a:sym typeface="Cairo"/>
              </a:defRPr>
            </a:lvl5pPr>
            <a:lvl6pPr marL="2743200" lvl="5" indent="-317500" rtl="0">
              <a:lnSpc>
                <a:spcPct val="115000"/>
              </a:lnSpc>
              <a:spcBef>
                <a:spcPts val="1600"/>
              </a:spcBef>
              <a:spcAft>
                <a:spcPts val="0"/>
              </a:spcAft>
              <a:buClr>
                <a:schemeClr val="dk1"/>
              </a:buClr>
              <a:buSzPts val="1400"/>
              <a:buFont typeface="Cairo"/>
              <a:buChar char="■"/>
              <a:defRPr>
                <a:solidFill>
                  <a:schemeClr val="dk1"/>
                </a:solidFill>
                <a:latin typeface="Cairo"/>
                <a:ea typeface="Cairo"/>
                <a:cs typeface="Cairo"/>
                <a:sym typeface="Cairo"/>
              </a:defRPr>
            </a:lvl6pPr>
            <a:lvl7pPr marL="3200400" lvl="6" indent="-317500" rtl="0">
              <a:lnSpc>
                <a:spcPct val="115000"/>
              </a:lnSpc>
              <a:spcBef>
                <a:spcPts val="1600"/>
              </a:spcBef>
              <a:spcAft>
                <a:spcPts val="0"/>
              </a:spcAft>
              <a:buClr>
                <a:schemeClr val="dk1"/>
              </a:buClr>
              <a:buSzPts val="1400"/>
              <a:buFont typeface="Cairo"/>
              <a:buChar char="●"/>
              <a:defRPr>
                <a:solidFill>
                  <a:schemeClr val="dk1"/>
                </a:solidFill>
                <a:latin typeface="Cairo"/>
                <a:ea typeface="Cairo"/>
                <a:cs typeface="Cairo"/>
                <a:sym typeface="Cairo"/>
              </a:defRPr>
            </a:lvl7pPr>
            <a:lvl8pPr marL="3657600" lvl="7" indent="-317500" rtl="0">
              <a:lnSpc>
                <a:spcPct val="115000"/>
              </a:lnSpc>
              <a:spcBef>
                <a:spcPts val="1600"/>
              </a:spcBef>
              <a:spcAft>
                <a:spcPts val="0"/>
              </a:spcAft>
              <a:buClr>
                <a:schemeClr val="dk1"/>
              </a:buClr>
              <a:buSzPts val="1400"/>
              <a:buFont typeface="Cairo"/>
              <a:buChar char="○"/>
              <a:defRPr>
                <a:solidFill>
                  <a:schemeClr val="dk1"/>
                </a:solidFill>
                <a:latin typeface="Cairo"/>
                <a:ea typeface="Cairo"/>
                <a:cs typeface="Cairo"/>
                <a:sym typeface="Cairo"/>
              </a:defRPr>
            </a:lvl8pPr>
            <a:lvl9pPr marL="4114800" lvl="8" indent="-317500" rtl="0">
              <a:lnSpc>
                <a:spcPct val="115000"/>
              </a:lnSpc>
              <a:spcBef>
                <a:spcPts val="1600"/>
              </a:spcBef>
              <a:spcAft>
                <a:spcPts val="1600"/>
              </a:spcAft>
              <a:buClr>
                <a:schemeClr val="dk1"/>
              </a:buClr>
              <a:buSzPts val="1400"/>
              <a:buFont typeface="Cairo"/>
              <a:buChar char="■"/>
              <a:defRPr>
                <a:solidFill>
                  <a:schemeClr val="dk1"/>
                </a:solidFill>
                <a:latin typeface="Cairo"/>
                <a:ea typeface="Cairo"/>
                <a:cs typeface="Cairo"/>
                <a:sym typeface="Cairo"/>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15:guide id="1" orient="horz" pos="340">
          <p15:clr>
            <a:srgbClr val="EA4335"/>
          </p15:clr>
        </p15:guide>
        <p15:guide id="2" pos="449">
          <p15:clr>
            <a:srgbClr val="EA4335"/>
          </p15:clr>
        </p15:guide>
        <p15:guide id="3" orient="horz" pos="2900">
          <p15:clr>
            <a:srgbClr val="EA4335"/>
          </p15:clr>
        </p15:guide>
        <p15:guide id="4" pos="5311">
          <p15:clr>
            <a:srgbClr val="EA4335"/>
          </p15:clr>
        </p15:guide>
        <p15:guide id="5" pos="2880">
          <p15:clr>
            <a:srgbClr val="EA4335"/>
          </p15:clr>
        </p15:guide>
        <p15:guide id="6" orient="horz" pos="1620">
          <p15:clr>
            <a:srgbClr val="EA4335"/>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8.xml"/><Relationship Id="rId1" Type="http://schemas.openxmlformats.org/officeDocument/2006/relationships/slideLayout" Target="../slideLayouts/slideLayout1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9.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9.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9.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9.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7.xml"/><Relationship Id="rId1" Type="http://schemas.openxmlformats.org/officeDocument/2006/relationships/slideLayout" Target="../slideLayouts/slideLayout5.xml"/><Relationship Id="rId5" Type="http://schemas.openxmlformats.org/officeDocument/2006/relationships/image" Target="../media/image14.jpeg"/><Relationship Id="rId4" Type="http://schemas.openxmlformats.org/officeDocument/2006/relationships/image" Target="../media/image13.jpeg"/></Relationships>
</file>

<file path=ppt/slides/_rels/slide4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8.xml"/><Relationship Id="rId1" Type="http://schemas.openxmlformats.org/officeDocument/2006/relationships/slideLayout" Target="../slideLayouts/slideLayout1.xml"/><Relationship Id="rId6" Type="http://schemas.openxmlformats.org/officeDocument/2006/relationships/hyperlink" Target="https://github.com/ajhewitt/novasaur" TargetMode="External"/><Relationship Id="rId5" Type="http://schemas.openxmlformats.org/officeDocument/2006/relationships/hyperlink" Target="https://www.solidstatemachines.com/" TargetMode="External"/><Relationship Id="rId4" Type="http://schemas.openxmlformats.org/officeDocument/2006/relationships/hyperlink" Target="https://hackaday.io/project/164212-novasaur-cpm-ttl-retrocompute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619"/>
        <p:cNvGrpSpPr/>
        <p:nvPr/>
      </p:nvGrpSpPr>
      <p:grpSpPr>
        <a:xfrm>
          <a:off x="0" y="0"/>
          <a:ext cx="0" cy="0"/>
          <a:chOff x="0" y="0"/>
          <a:chExt cx="0" cy="0"/>
        </a:xfrm>
      </p:grpSpPr>
      <p:sp>
        <p:nvSpPr>
          <p:cNvPr id="620" name="Google Shape;620;p24"/>
          <p:cNvSpPr/>
          <p:nvPr/>
        </p:nvSpPr>
        <p:spPr>
          <a:xfrm>
            <a:off x="3518562" y="4512774"/>
            <a:ext cx="2104845" cy="182668"/>
          </a:xfrm>
          <a:prstGeom prst="rect">
            <a:avLst/>
          </a:prstGeom>
        </p:spPr>
        <p:txBody>
          <a:bodyPr>
            <a:prstTxWarp prst="textPlain">
              <a:avLst/>
            </a:prstTxWarp>
          </a:bodyPr>
          <a:lstStyle/>
          <a:p>
            <a:pPr lvl="0" algn="ctr"/>
            <a:r>
              <a:rPr b="1" i="0">
                <a:ln>
                  <a:noFill/>
                </a:ln>
                <a:solidFill>
                  <a:schemeClr val="lt1"/>
                </a:solidFill>
                <a:latin typeface="Fahkwang"/>
              </a:rPr>
              <a:t>VCF East 2025</a:t>
            </a:r>
          </a:p>
        </p:txBody>
      </p:sp>
      <p:sp>
        <p:nvSpPr>
          <p:cNvPr id="621" name="Google Shape;621;p24"/>
          <p:cNvSpPr txBox="1">
            <a:spLocks noGrp="1"/>
          </p:cNvSpPr>
          <p:nvPr>
            <p:ph type="ctrTitle"/>
          </p:nvPr>
        </p:nvSpPr>
        <p:spPr>
          <a:xfrm>
            <a:off x="1638750" y="1308275"/>
            <a:ext cx="5640000" cy="1339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4000">
                <a:solidFill>
                  <a:schemeClr val="dk1"/>
                </a:solidFill>
              </a:rPr>
              <a:t>Novasaur TTL </a:t>
            </a:r>
            <a:r>
              <a:rPr lang="en" sz="4000">
                <a:solidFill>
                  <a:schemeClr val="lt1"/>
                </a:solidFill>
              </a:rPr>
              <a:t>Retrocomputer</a:t>
            </a:r>
            <a:endParaRPr sz="4000">
              <a:solidFill>
                <a:schemeClr val="lt1"/>
              </a:solidFill>
            </a:endParaRPr>
          </a:p>
        </p:txBody>
      </p:sp>
      <p:sp>
        <p:nvSpPr>
          <p:cNvPr id="622" name="Google Shape;622;p24"/>
          <p:cNvSpPr/>
          <p:nvPr/>
        </p:nvSpPr>
        <p:spPr>
          <a:xfrm>
            <a:off x="7825875" y="1719225"/>
            <a:ext cx="605100" cy="25533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 name="Google Shape;623;p24"/>
          <p:cNvSpPr txBox="1"/>
          <p:nvPr/>
        </p:nvSpPr>
        <p:spPr>
          <a:xfrm>
            <a:off x="1716300" y="2853800"/>
            <a:ext cx="5484900" cy="10452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 sz="2600">
                <a:latin typeface="Michroma"/>
                <a:ea typeface="Michroma"/>
                <a:cs typeface="Michroma"/>
                <a:sym typeface="Michroma"/>
              </a:rPr>
              <a:t>Booting From</a:t>
            </a:r>
            <a:endParaRPr sz="2600">
              <a:latin typeface="Michroma"/>
              <a:ea typeface="Michroma"/>
              <a:cs typeface="Michroma"/>
              <a:sym typeface="Michroma"/>
            </a:endParaRPr>
          </a:p>
          <a:p>
            <a:pPr marL="0" lvl="0" indent="0" algn="ctr" rtl="0">
              <a:lnSpc>
                <a:spcPct val="115000"/>
              </a:lnSpc>
              <a:spcBef>
                <a:spcPts val="0"/>
              </a:spcBef>
              <a:spcAft>
                <a:spcPts val="0"/>
              </a:spcAft>
              <a:buNone/>
            </a:pPr>
            <a:r>
              <a:rPr lang="en" sz="2600">
                <a:latin typeface="Michroma"/>
                <a:ea typeface="Michroma"/>
                <a:cs typeface="Michroma"/>
                <a:sym typeface="Michroma"/>
              </a:rPr>
              <a:t>The Metal Up</a:t>
            </a:r>
            <a:endParaRPr sz="2600">
              <a:latin typeface="Michroma"/>
              <a:ea typeface="Michroma"/>
              <a:cs typeface="Michroma"/>
              <a:sym typeface="Michroma"/>
            </a:endParaRPr>
          </a:p>
        </p:txBody>
      </p:sp>
      <p:pic>
        <p:nvPicPr>
          <p:cNvPr id="624" name="Google Shape;624;p24"/>
          <p:cNvPicPr preferRelativeResize="0"/>
          <p:nvPr/>
        </p:nvPicPr>
        <p:blipFill>
          <a:blip r:embed="rId3">
            <a:alphaModFix/>
          </a:blip>
          <a:stretch>
            <a:fillRect/>
          </a:stretch>
        </p:blipFill>
        <p:spPr>
          <a:xfrm rot="5400000">
            <a:off x="6783624" y="2739175"/>
            <a:ext cx="2689601" cy="3610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23"/>
                                        </p:tgtEl>
                                        <p:attrNameLst>
                                          <p:attrName>style.visibility</p:attrName>
                                        </p:attrNameLst>
                                      </p:cBhvr>
                                      <p:to>
                                        <p:strVal val="visible"/>
                                      </p:to>
                                    </p:set>
                                    <p:animEffect transition="in" filter="fade">
                                      <p:cBhvr>
                                        <p:cTn id="7" dur="1000"/>
                                        <p:tgtEl>
                                          <p:spTgt spid="6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28"/>
        <p:cNvGrpSpPr/>
        <p:nvPr/>
      </p:nvGrpSpPr>
      <p:grpSpPr>
        <a:xfrm>
          <a:off x="0" y="0"/>
          <a:ext cx="0" cy="0"/>
          <a:chOff x="0" y="0"/>
          <a:chExt cx="0" cy="0"/>
        </a:xfrm>
      </p:grpSpPr>
      <p:sp>
        <p:nvSpPr>
          <p:cNvPr id="629" name="Google Shape;629;p25"/>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t>My First CPU (1984)</a:t>
            </a:r>
            <a:endParaRPr/>
          </a:p>
        </p:txBody>
      </p:sp>
      <p:sp>
        <p:nvSpPr>
          <p:cNvPr id="630" name="Google Shape;630;p25"/>
          <p:cNvSpPr txBox="1"/>
          <p:nvPr/>
        </p:nvSpPr>
        <p:spPr>
          <a:xfrm>
            <a:off x="831125" y="1595525"/>
            <a:ext cx="6423900" cy="1036500"/>
          </a:xfrm>
          <a:prstGeom prst="rect">
            <a:avLst/>
          </a:prstGeom>
          <a:noFill/>
          <a:ln>
            <a:noFill/>
          </a:ln>
        </p:spPr>
        <p:txBody>
          <a:bodyPr spcFirstLastPara="1" wrap="square" lIns="91425" tIns="91425" rIns="91425" bIns="91425" anchor="ctr" anchorCtr="0">
            <a:noAutofit/>
          </a:bodyPr>
          <a:lstStyle/>
          <a:p>
            <a:pPr marL="457200" lvl="0" indent="-381000" algn="l" rtl="0">
              <a:lnSpc>
                <a:spcPct val="115000"/>
              </a:lnSpc>
              <a:spcBef>
                <a:spcPts val="0"/>
              </a:spcBef>
              <a:spcAft>
                <a:spcPts val="0"/>
              </a:spcAft>
              <a:buClr>
                <a:srgbClr val="191919"/>
              </a:buClr>
              <a:buSzPts val="2400"/>
              <a:buFont typeface="Cairo"/>
              <a:buChar char="●"/>
            </a:pPr>
            <a:r>
              <a:rPr lang="en" sz="2400" b="1">
                <a:solidFill>
                  <a:schemeClr val="dk1"/>
                </a:solidFill>
                <a:latin typeface="Cairo"/>
                <a:ea typeface="Cairo"/>
                <a:cs typeface="Cairo"/>
                <a:sym typeface="Cairo"/>
              </a:rPr>
              <a:t>Simple as Possible</a:t>
            </a:r>
            <a:endParaRPr sz="2400" b="1">
              <a:solidFill>
                <a:srgbClr val="191919"/>
              </a:solidFill>
              <a:latin typeface="Cairo"/>
              <a:ea typeface="Cairo"/>
              <a:cs typeface="Cairo"/>
              <a:sym typeface="Cairo"/>
            </a:endParaRPr>
          </a:p>
          <a:p>
            <a:pPr marL="457200" lvl="0" indent="-381000" algn="l" rtl="0">
              <a:lnSpc>
                <a:spcPct val="115000"/>
              </a:lnSpc>
              <a:spcBef>
                <a:spcPts val="0"/>
              </a:spcBef>
              <a:spcAft>
                <a:spcPts val="0"/>
              </a:spcAft>
              <a:buClr>
                <a:srgbClr val="191919"/>
              </a:buClr>
              <a:buSzPts val="2400"/>
              <a:buFont typeface="Cairo"/>
              <a:buChar char="●"/>
            </a:pPr>
            <a:r>
              <a:rPr lang="en" sz="2400" b="1">
                <a:solidFill>
                  <a:schemeClr val="dk1"/>
                </a:solidFill>
                <a:latin typeface="Cairo"/>
                <a:ea typeface="Cairo"/>
                <a:cs typeface="Cairo"/>
                <a:sym typeface="Cairo"/>
              </a:rPr>
              <a:t>Use TTL Chips</a:t>
            </a:r>
            <a:r>
              <a:rPr lang="en" sz="2400">
                <a:solidFill>
                  <a:schemeClr val="dk1"/>
                </a:solidFill>
                <a:latin typeface="Cairo"/>
                <a:ea typeface="Cairo"/>
                <a:cs typeface="Cairo"/>
                <a:sym typeface="Cairo"/>
              </a:rPr>
              <a:t> - 74LS series</a:t>
            </a:r>
            <a:endParaRPr sz="2400" b="1">
              <a:solidFill>
                <a:srgbClr val="191919"/>
              </a:solidFill>
              <a:latin typeface="Cairo"/>
              <a:ea typeface="Cairo"/>
              <a:cs typeface="Cairo"/>
              <a:sym typeface="Cairo"/>
            </a:endParaRPr>
          </a:p>
        </p:txBody>
      </p:sp>
      <p:sp>
        <p:nvSpPr>
          <p:cNvPr id="631" name="Google Shape;631;p25"/>
          <p:cNvSpPr txBox="1"/>
          <p:nvPr/>
        </p:nvSpPr>
        <p:spPr>
          <a:xfrm>
            <a:off x="831125" y="2403925"/>
            <a:ext cx="6804000" cy="1914000"/>
          </a:xfrm>
          <a:prstGeom prst="rect">
            <a:avLst/>
          </a:prstGeom>
          <a:noFill/>
          <a:ln>
            <a:noFill/>
          </a:ln>
        </p:spPr>
        <p:txBody>
          <a:bodyPr spcFirstLastPara="1" wrap="square" lIns="91425" tIns="91425" rIns="91425" bIns="91425" anchor="ctr" anchorCtr="0">
            <a:noAutofit/>
          </a:bodyPr>
          <a:lstStyle/>
          <a:p>
            <a:pPr marL="457200" lvl="0" indent="-381000" algn="l" rtl="0">
              <a:lnSpc>
                <a:spcPct val="115000"/>
              </a:lnSpc>
              <a:spcBef>
                <a:spcPts val="0"/>
              </a:spcBef>
              <a:spcAft>
                <a:spcPts val="0"/>
              </a:spcAft>
              <a:buClr>
                <a:srgbClr val="191919"/>
              </a:buClr>
              <a:buSzPts val="2400"/>
              <a:buFont typeface="Cairo"/>
              <a:buChar char="●"/>
            </a:pPr>
            <a:r>
              <a:rPr lang="en" sz="2400" b="1">
                <a:solidFill>
                  <a:schemeClr val="dk1"/>
                </a:solidFill>
                <a:latin typeface="Cairo"/>
                <a:ea typeface="Cairo"/>
                <a:cs typeface="Cairo"/>
                <a:sym typeface="Cairo"/>
              </a:rPr>
              <a:t>Stick Everything in a ROM</a:t>
            </a:r>
            <a:r>
              <a:rPr lang="en" sz="2400">
                <a:solidFill>
                  <a:schemeClr val="dk1"/>
                </a:solidFill>
                <a:latin typeface="Cairo"/>
                <a:ea typeface="Cairo"/>
                <a:cs typeface="Cairo"/>
                <a:sym typeface="Cairo"/>
              </a:rPr>
              <a:t> - Program + ALU</a:t>
            </a:r>
            <a:endParaRPr sz="2400">
              <a:solidFill>
                <a:schemeClr val="dk1"/>
              </a:solidFill>
              <a:latin typeface="Cairo"/>
              <a:ea typeface="Cairo"/>
              <a:cs typeface="Cairo"/>
              <a:sym typeface="Cairo"/>
            </a:endParaRPr>
          </a:p>
          <a:p>
            <a:pPr marL="457200" lvl="0" indent="-381000" algn="l" rtl="0">
              <a:lnSpc>
                <a:spcPct val="115000"/>
              </a:lnSpc>
              <a:spcBef>
                <a:spcPts val="0"/>
              </a:spcBef>
              <a:spcAft>
                <a:spcPts val="0"/>
              </a:spcAft>
              <a:buClr>
                <a:schemeClr val="dk1"/>
              </a:buClr>
              <a:buSzPts val="2400"/>
              <a:buFont typeface="Cairo"/>
              <a:buChar char="●"/>
            </a:pPr>
            <a:r>
              <a:rPr lang="en" sz="2400" b="1">
                <a:solidFill>
                  <a:schemeClr val="dk1"/>
                </a:solidFill>
                <a:latin typeface="Cairo"/>
                <a:ea typeface="Cairo"/>
                <a:cs typeface="Cairo"/>
                <a:sym typeface="Cairo"/>
              </a:rPr>
              <a:t>Keep it Small</a:t>
            </a:r>
            <a:r>
              <a:rPr lang="en" sz="2400">
                <a:solidFill>
                  <a:schemeClr val="dk1"/>
                </a:solidFill>
                <a:latin typeface="Cairo"/>
                <a:ea typeface="Cairo"/>
                <a:cs typeface="Cairo"/>
                <a:sym typeface="Cairo"/>
              </a:rPr>
              <a:t> - 8k is a lot of money!</a:t>
            </a:r>
            <a:endParaRPr sz="2400">
              <a:solidFill>
                <a:schemeClr val="dk1"/>
              </a:solidFill>
              <a:latin typeface="Cairo"/>
              <a:ea typeface="Cairo"/>
              <a:cs typeface="Cairo"/>
              <a:sym typeface="Cairo"/>
            </a:endParaRPr>
          </a:p>
          <a:p>
            <a:pPr marL="457200" lvl="0" indent="-381000" algn="l" rtl="0">
              <a:lnSpc>
                <a:spcPct val="115000"/>
              </a:lnSpc>
              <a:spcBef>
                <a:spcPts val="0"/>
              </a:spcBef>
              <a:spcAft>
                <a:spcPts val="0"/>
              </a:spcAft>
              <a:buClr>
                <a:srgbClr val="191919"/>
              </a:buClr>
              <a:buSzPts val="2400"/>
              <a:buFont typeface="Cairo"/>
              <a:buChar char="●"/>
            </a:pPr>
            <a:r>
              <a:rPr lang="en" sz="2400" b="1">
                <a:solidFill>
                  <a:schemeClr val="dk1"/>
                </a:solidFill>
                <a:latin typeface="Cairo"/>
                <a:ea typeface="Cairo"/>
                <a:cs typeface="Cairo"/>
                <a:sym typeface="Cairo"/>
              </a:rPr>
              <a:t>Basic I/O</a:t>
            </a:r>
            <a:r>
              <a:rPr lang="en" sz="2400">
                <a:solidFill>
                  <a:schemeClr val="dk1"/>
                </a:solidFill>
                <a:latin typeface="Cairo"/>
                <a:ea typeface="Cairo"/>
                <a:cs typeface="Cairo"/>
                <a:sym typeface="Cairo"/>
              </a:rPr>
              <a:t> - LEDs and push buttons</a:t>
            </a:r>
            <a:endParaRPr sz="2400">
              <a:solidFill>
                <a:schemeClr val="dk1"/>
              </a:solidFill>
              <a:latin typeface="Cairo"/>
              <a:ea typeface="Cairo"/>
              <a:cs typeface="Cairo"/>
              <a:sym typeface="Cairo"/>
            </a:endParaRPr>
          </a:p>
          <a:p>
            <a:pPr marL="457200" lvl="0" indent="-381000" algn="l" rtl="0">
              <a:lnSpc>
                <a:spcPct val="115000"/>
              </a:lnSpc>
              <a:spcBef>
                <a:spcPts val="0"/>
              </a:spcBef>
              <a:spcAft>
                <a:spcPts val="0"/>
              </a:spcAft>
              <a:buClr>
                <a:schemeClr val="dk1"/>
              </a:buClr>
              <a:buSzPts val="2400"/>
              <a:buFont typeface="Cairo"/>
              <a:buChar char="●"/>
            </a:pPr>
            <a:r>
              <a:rPr lang="en" sz="2400" b="1">
                <a:solidFill>
                  <a:schemeClr val="dk1"/>
                </a:solidFill>
                <a:latin typeface="Cairo"/>
                <a:ea typeface="Cairo"/>
                <a:cs typeface="Cairo"/>
                <a:sym typeface="Cairo"/>
              </a:rPr>
              <a:t>Result</a:t>
            </a:r>
            <a:r>
              <a:rPr lang="en" sz="2400">
                <a:solidFill>
                  <a:schemeClr val="dk1"/>
                </a:solidFill>
                <a:latin typeface="Cairo"/>
                <a:ea typeface="Cairo"/>
                <a:cs typeface="Cairo"/>
                <a:sym typeface="Cairo"/>
              </a:rPr>
              <a:t> - a “Toy” computer</a:t>
            </a:r>
            <a:endParaRPr sz="2400">
              <a:solidFill>
                <a:schemeClr val="dk1"/>
              </a:solidFill>
              <a:latin typeface="Cairo"/>
              <a:ea typeface="Cairo"/>
              <a:cs typeface="Cairo"/>
              <a:sym typeface="Cairo"/>
            </a:endParaRPr>
          </a:p>
        </p:txBody>
      </p:sp>
      <p:pic>
        <p:nvPicPr>
          <p:cNvPr id="632" name="Google Shape;632;p25"/>
          <p:cNvPicPr preferRelativeResize="0"/>
          <p:nvPr/>
        </p:nvPicPr>
        <p:blipFill>
          <a:blip r:embed="rId3">
            <a:alphaModFix/>
          </a:blip>
          <a:stretch>
            <a:fillRect/>
          </a:stretch>
        </p:blipFill>
        <p:spPr>
          <a:xfrm>
            <a:off x="6426609" y="2842672"/>
            <a:ext cx="1658369" cy="10365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3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3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3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31">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31">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31">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3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36"/>
        <p:cNvGrpSpPr/>
        <p:nvPr/>
      </p:nvGrpSpPr>
      <p:grpSpPr>
        <a:xfrm>
          <a:off x="0" y="0"/>
          <a:ext cx="0" cy="0"/>
          <a:chOff x="0" y="0"/>
          <a:chExt cx="0" cy="0"/>
        </a:xfrm>
      </p:grpSpPr>
      <p:sp>
        <p:nvSpPr>
          <p:cNvPr id="637" name="Google Shape;637;p26"/>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t>My First CPU (1984)</a:t>
            </a:r>
            <a:endParaRPr sz="2400"/>
          </a:p>
        </p:txBody>
      </p:sp>
      <p:sp>
        <p:nvSpPr>
          <p:cNvPr id="638" name="Google Shape;638;p26"/>
          <p:cNvSpPr/>
          <p:nvPr/>
        </p:nvSpPr>
        <p:spPr>
          <a:xfrm>
            <a:off x="931375" y="2148875"/>
            <a:ext cx="1715400" cy="817800"/>
          </a:xfrm>
          <a:prstGeom prst="roundRect">
            <a:avLst>
              <a:gd name="adj" fmla="val 3089"/>
            </a:avLst>
          </a:prstGeom>
          <a:solidFill>
            <a:schemeClr val="lt1"/>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dk1"/>
                </a:solidFill>
                <a:latin typeface="Michroma"/>
                <a:ea typeface="Michroma"/>
                <a:cs typeface="Michroma"/>
                <a:sym typeface="Michroma"/>
              </a:rPr>
              <a:t>Registers</a:t>
            </a:r>
            <a:endParaRPr/>
          </a:p>
        </p:txBody>
      </p:sp>
      <p:sp>
        <p:nvSpPr>
          <p:cNvPr id="639" name="Google Shape;639;p26"/>
          <p:cNvSpPr/>
          <p:nvPr/>
        </p:nvSpPr>
        <p:spPr>
          <a:xfrm>
            <a:off x="3382950" y="2151113"/>
            <a:ext cx="1715400" cy="813600"/>
          </a:xfrm>
          <a:prstGeom prst="roundRect">
            <a:avLst>
              <a:gd name="adj" fmla="val 3089"/>
            </a:avLst>
          </a:prstGeom>
          <a:solidFill>
            <a:schemeClr val="lt1"/>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dk1"/>
                </a:solidFill>
                <a:latin typeface="Michroma"/>
                <a:ea typeface="Michroma"/>
                <a:cs typeface="Michroma"/>
                <a:sym typeface="Michroma"/>
              </a:rPr>
              <a:t>Control</a:t>
            </a:r>
            <a:endParaRPr sz="1800" b="1">
              <a:solidFill>
                <a:schemeClr val="dk1"/>
              </a:solidFill>
              <a:latin typeface="Michroma"/>
              <a:ea typeface="Michroma"/>
              <a:cs typeface="Michroma"/>
              <a:sym typeface="Michroma"/>
            </a:endParaRPr>
          </a:p>
          <a:p>
            <a:pPr marL="0" lvl="0" indent="0" algn="ctr" rtl="0">
              <a:spcBef>
                <a:spcPts val="0"/>
              </a:spcBef>
              <a:spcAft>
                <a:spcPts val="0"/>
              </a:spcAft>
              <a:buNone/>
            </a:pPr>
            <a:r>
              <a:rPr lang="en" sz="1800" b="1">
                <a:solidFill>
                  <a:schemeClr val="dk1"/>
                </a:solidFill>
                <a:latin typeface="Michroma"/>
                <a:ea typeface="Michroma"/>
                <a:cs typeface="Michroma"/>
                <a:sym typeface="Michroma"/>
              </a:rPr>
              <a:t>Logic</a:t>
            </a:r>
            <a:endParaRPr sz="1800" b="1">
              <a:solidFill>
                <a:schemeClr val="dk1"/>
              </a:solidFill>
              <a:latin typeface="Michroma"/>
              <a:ea typeface="Michroma"/>
              <a:cs typeface="Michroma"/>
              <a:sym typeface="Michroma"/>
            </a:endParaRPr>
          </a:p>
        </p:txBody>
      </p:sp>
      <p:sp>
        <p:nvSpPr>
          <p:cNvPr id="640" name="Google Shape;640;p26"/>
          <p:cNvSpPr txBox="1">
            <a:spLocks noGrp="1"/>
          </p:cNvSpPr>
          <p:nvPr>
            <p:ph type="title" idx="4294967295"/>
          </p:nvPr>
        </p:nvSpPr>
        <p:spPr>
          <a:xfrm>
            <a:off x="5807038" y="1430000"/>
            <a:ext cx="2243100" cy="2776200"/>
          </a:xfrm>
          <a:prstGeom prst="rect">
            <a:avLst/>
          </a:prstGeom>
          <a:solidFill>
            <a:schemeClr val="lt2"/>
          </a:solidFill>
          <a:ln w="38100" cap="flat" cmpd="sng">
            <a:solidFill>
              <a:schemeClr val="dk2"/>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 sz="2400">
                <a:solidFill>
                  <a:schemeClr val="dk2"/>
                </a:solidFill>
              </a:rPr>
              <a:t>ROM</a:t>
            </a:r>
            <a:endParaRPr sz="2400">
              <a:solidFill>
                <a:schemeClr val="dk2"/>
              </a:solidFill>
            </a:endParaRPr>
          </a:p>
        </p:txBody>
      </p:sp>
      <p:sp>
        <p:nvSpPr>
          <p:cNvPr id="641" name="Google Shape;641;p26"/>
          <p:cNvSpPr txBox="1">
            <a:spLocks noGrp="1"/>
          </p:cNvSpPr>
          <p:nvPr>
            <p:ph type="title" idx="4294967295"/>
          </p:nvPr>
        </p:nvSpPr>
        <p:spPr>
          <a:xfrm>
            <a:off x="3304375" y="3301388"/>
            <a:ext cx="1929300" cy="817800"/>
          </a:xfrm>
          <a:prstGeom prst="rect">
            <a:avLst/>
          </a:prstGeom>
          <a:solidFill>
            <a:schemeClr val="lt2"/>
          </a:solidFill>
          <a:ln w="381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chemeClr val="dk2"/>
                </a:solidFill>
              </a:rPr>
              <a:t>I/O</a:t>
            </a:r>
            <a:endParaRPr sz="2400">
              <a:solidFill>
                <a:schemeClr val="dk2"/>
              </a:solidFill>
            </a:endParaRPr>
          </a:p>
        </p:txBody>
      </p:sp>
      <p:cxnSp>
        <p:nvCxnSpPr>
          <p:cNvPr id="642" name="Google Shape;642;p26"/>
          <p:cNvCxnSpPr>
            <a:stCxn id="639" idx="1"/>
            <a:endCxn id="643" idx="3"/>
          </p:cNvCxnSpPr>
          <p:nvPr/>
        </p:nvCxnSpPr>
        <p:spPr>
          <a:xfrm flipH="1">
            <a:off x="2649150" y="2557913"/>
            <a:ext cx="733800" cy="300"/>
          </a:xfrm>
          <a:prstGeom prst="straightConnector1">
            <a:avLst/>
          </a:prstGeom>
          <a:noFill/>
          <a:ln w="38100" cap="flat" cmpd="sng">
            <a:solidFill>
              <a:schemeClr val="lt2"/>
            </a:solidFill>
            <a:prstDash val="solid"/>
            <a:round/>
            <a:headEnd type="triangle" w="med" len="med"/>
            <a:tailEnd type="triangle" w="med" len="med"/>
          </a:ln>
        </p:spPr>
      </p:cxnSp>
      <p:cxnSp>
        <p:nvCxnSpPr>
          <p:cNvPr id="644" name="Google Shape;644;p26"/>
          <p:cNvCxnSpPr/>
          <p:nvPr/>
        </p:nvCxnSpPr>
        <p:spPr>
          <a:xfrm>
            <a:off x="4833425" y="2965250"/>
            <a:ext cx="3900" cy="349500"/>
          </a:xfrm>
          <a:prstGeom prst="straightConnector1">
            <a:avLst/>
          </a:prstGeom>
          <a:noFill/>
          <a:ln w="28575" cap="flat" cmpd="sng">
            <a:solidFill>
              <a:schemeClr val="lt2"/>
            </a:solidFill>
            <a:prstDash val="solid"/>
            <a:round/>
            <a:headEnd type="none" w="med" len="med"/>
            <a:tailEnd type="triangle" w="med" len="med"/>
          </a:ln>
        </p:spPr>
      </p:cxnSp>
      <p:cxnSp>
        <p:nvCxnSpPr>
          <p:cNvPr id="645" name="Google Shape;645;p26"/>
          <p:cNvCxnSpPr/>
          <p:nvPr/>
        </p:nvCxnSpPr>
        <p:spPr>
          <a:xfrm rot="10800000">
            <a:off x="3888300" y="2966150"/>
            <a:ext cx="6900" cy="347700"/>
          </a:xfrm>
          <a:prstGeom prst="straightConnector1">
            <a:avLst/>
          </a:prstGeom>
          <a:noFill/>
          <a:ln w="28575" cap="flat" cmpd="sng">
            <a:solidFill>
              <a:schemeClr val="lt2"/>
            </a:solidFill>
            <a:prstDash val="solid"/>
            <a:round/>
            <a:headEnd type="none" w="med" len="med"/>
            <a:tailEnd type="triangle" w="med" len="med"/>
          </a:ln>
        </p:spPr>
      </p:cxnSp>
      <p:sp>
        <p:nvSpPr>
          <p:cNvPr id="646" name="Google Shape;646;p26"/>
          <p:cNvSpPr/>
          <p:nvPr/>
        </p:nvSpPr>
        <p:spPr>
          <a:xfrm>
            <a:off x="6098213" y="2122675"/>
            <a:ext cx="1715400" cy="817800"/>
          </a:xfrm>
          <a:prstGeom prst="roundRect">
            <a:avLst>
              <a:gd name="adj" fmla="val 3089"/>
            </a:avLst>
          </a:prstGeom>
          <a:solidFill>
            <a:schemeClr val="lt1"/>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dk1"/>
                </a:solidFill>
                <a:latin typeface="Michroma"/>
                <a:ea typeface="Michroma"/>
                <a:cs typeface="Michroma"/>
                <a:sym typeface="Michroma"/>
              </a:rPr>
              <a:t>Program</a:t>
            </a:r>
            <a:endParaRPr/>
          </a:p>
        </p:txBody>
      </p:sp>
      <p:sp>
        <p:nvSpPr>
          <p:cNvPr id="647" name="Google Shape;647;p26"/>
          <p:cNvSpPr/>
          <p:nvPr/>
        </p:nvSpPr>
        <p:spPr>
          <a:xfrm>
            <a:off x="6103775" y="3127825"/>
            <a:ext cx="1715400" cy="817800"/>
          </a:xfrm>
          <a:prstGeom prst="roundRect">
            <a:avLst>
              <a:gd name="adj" fmla="val 3089"/>
            </a:avLst>
          </a:prstGeom>
          <a:solidFill>
            <a:schemeClr val="lt1"/>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dk1"/>
                </a:solidFill>
                <a:latin typeface="Michroma"/>
                <a:ea typeface="Michroma"/>
                <a:cs typeface="Michroma"/>
                <a:sym typeface="Michroma"/>
              </a:rPr>
              <a:t>ALU</a:t>
            </a:r>
            <a:endParaRPr/>
          </a:p>
        </p:txBody>
      </p:sp>
      <p:cxnSp>
        <p:nvCxnSpPr>
          <p:cNvPr id="648" name="Google Shape;648;p26"/>
          <p:cNvCxnSpPr/>
          <p:nvPr/>
        </p:nvCxnSpPr>
        <p:spPr>
          <a:xfrm flipH="1">
            <a:off x="5098350" y="2557613"/>
            <a:ext cx="733800" cy="300"/>
          </a:xfrm>
          <a:prstGeom prst="straightConnector1">
            <a:avLst/>
          </a:prstGeom>
          <a:noFill/>
          <a:ln w="38100" cap="flat" cmpd="sng">
            <a:solidFill>
              <a:schemeClr val="lt2"/>
            </a:solidFill>
            <a:prstDash val="solid"/>
            <a:round/>
            <a:headEnd type="triangle" w="med" len="med"/>
            <a:tailEnd type="triangle" w="med" len="med"/>
          </a:ln>
        </p:spPr>
      </p:cxnSp>
      <p:sp>
        <p:nvSpPr>
          <p:cNvPr id="649" name="Google Shape;649;p26"/>
          <p:cNvSpPr txBox="1">
            <a:spLocks noGrp="1"/>
          </p:cNvSpPr>
          <p:nvPr>
            <p:ph type="body" idx="1"/>
          </p:nvPr>
        </p:nvSpPr>
        <p:spPr>
          <a:xfrm>
            <a:off x="895275" y="3189875"/>
            <a:ext cx="1462800" cy="5727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2400" b="1"/>
              <a:t>Designed</a:t>
            </a:r>
            <a:endParaRPr sz="2400" b="1"/>
          </a:p>
        </p:txBody>
      </p:sp>
      <p:sp>
        <p:nvSpPr>
          <p:cNvPr id="650" name="Google Shape;650;p26"/>
          <p:cNvSpPr txBox="1">
            <a:spLocks noGrp="1"/>
          </p:cNvSpPr>
          <p:nvPr>
            <p:ph type="body" idx="1"/>
          </p:nvPr>
        </p:nvSpPr>
        <p:spPr>
          <a:xfrm>
            <a:off x="895275" y="3633500"/>
            <a:ext cx="1462800" cy="5727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2400" b="1"/>
              <a:t>Built</a:t>
            </a:r>
            <a:endParaRPr sz="2400" b="1"/>
          </a:p>
        </p:txBody>
      </p:sp>
      <p:sp>
        <p:nvSpPr>
          <p:cNvPr id="651" name="Google Shape;651;p26"/>
          <p:cNvSpPr txBox="1">
            <a:spLocks noGrp="1"/>
          </p:cNvSpPr>
          <p:nvPr>
            <p:ph type="body" idx="1"/>
          </p:nvPr>
        </p:nvSpPr>
        <p:spPr>
          <a:xfrm>
            <a:off x="2281875" y="3189875"/>
            <a:ext cx="591900" cy="5727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2400" b="1"/>
              <a:t>✅</a:t>
            </a:r>
            <a:endParaRPr sz="2400" b="1"/>
          </a:p>
        </p:txBody>
      </p:sp>
      <p:sp>
        <p:nvSpPr>
          <p:cNvPr id="652" name="Google Shape;652;p26"/>
          <p:cNvSpPr txBox="1">
            <a:spLocks noGrp="1"/>
          </p:cNvSpPr>
          <p:nvPr>
            <p:ph type="body" idx="1"/>
          </p:nvPr>
        </p:nvSpPr>
        <p:spPr>
          <a:xfrm>
            <a:off x="2281875" y="3633500"/>
            <a:ext cx="591900" cy="5727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2400" b="1"/>
              <a:t>❌</a:t>
            </a:r>
            <a:endParaRPr sz="2400" b="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4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5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5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56"/>
        <p:cNvGrpSpPr/>
        <p:nvPr/>
      </p:nvGrpSpPr>
      <p:grpSpPr>
        <a:xfrm>
          <a:off x="0" y="0"/>
          <a:ext cx="0" cy="0"/>
          <a:chOff x="0" y="0"/>
          <a:chExt cx="0" cy="0"/>
        </a:xfrm>
      </p:grpSpPr>
      <p:sp>
        <p:nvSpPr>
          <p:cNvPr id="657" name="Google Shape;657;p27"/>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t>34 years later…</a:t>
            </a:r>
            <a:endParaRPr sz="2400"/>
          </a:p>
        </p:txBody>
      </p:sp>
      <p:pic>
        <p:nvPicPr>
          <p:cNvPr id="658" name="Google Shape;658;p27"/>
          <p:cNvPicPr preferRelativeResize="0"/>
          <p:nvPr/>
        </p:nvPicPr>
        <p:blipFill>
          <a:blip r:embed="rId3">
            <a:alphaModFix/>
          </a:blip>
          <a:stretch>
            <a:fillRect/>
          </a:stretch>
        </p:blipFill>
        <p:spPr>
          <a:xfrm>
            <a:off x="6478125" y="1547250"/>
            <a:ext cx="1876166" cy="1526900"/>
          </a:xfrm>
          <a:prstGeom prst="rect">
            <a:avLst/>
          </a:prstGeom>
          <a:noFill/>
          <a:ln>
            <a:noFill/>
          </a:ln>
        </p:spPr>
      </p:pic>
      <p:pic>
        <p:nvPicPr>
          <p:cNvPr id="659" name="Google Shape;659;p27"/>
          <p:cNvPicPr preferRelativeResize="0"/>
          <p:nvPr/>
        </p:nvPicPr>
        <p:blipFill>
          <a:blip r:embed="rId4">
            <a:alphaModFix/>
          </a:blip>
          <a:stretch>
            <a:fillRect/>
          </a:stretch>
        </p:blipFill>
        <p:spPr>
          <a:xfrm>
            <a:off x="849750" y="1547250"/>
            <a:ext cx="1526902" cy="1526902"/>
          </a:xfrm>
          <a:prstGeom prst="rect">
            <a:avLst/>
          </a:prstGeom>
          <a:noFill/>
          <a:ln>
            <a:noFill/>
          </a:ln>
        </p:spPr>
      </p:pic>
      <p:pic>
        <p:nvPicPr>
          <p:cNvPr id="660" name="Google Shape;660;p27"/>
          <p:cNvPicPr preferRelativeResize="0"/>
          <p:nvPr/>
        </p:nvPicPr>
        <p:blipFill>
          <a:blip r:embed="rId5">
            <a:alphaModFix/>
          </a:blip>
          <a:stretch>
            <a:fillRect/>
          </a:stretch>
        </p:blipFill>
        <p:spPr>
          <a:xfrm>
            <a:off x="2486125" y="1526876"/>
            <a:ext cx="2030674" cy="1522998"/>
          </a:xfrm>
          <a:prstGeom prst="rect">
            <a:avLst/>
          </a:prstGeom>
          <a:noFill/>
          <a:ln>
            <a:noFill/>
          </a:ln>
        </p:spPr>
      </p:pic>
      <p:pic>
        <p:nvPicPr>
          <p:cNvPr id="661" name="Google Shape;661;p27"/>
          <p:cNvPicPr preferRelativeResize="0"/>
          <p:nvPr/>
        </p:nvPicPr>
        <p:blipFill>
          <a:blip r:embed="rId6">
            <a:alphaModFix/>
          </a:blip>
          <a:stretch>
            <a:fillRect/>
          </a:stretch>
        </p:blipFill>
        <p:spPr>
          <a:xfrm>
            <a:off x="4407675" y="1526875"/>
            <a:ext cx="2030675" cy="1523000"/>
          </a:xfrm>
          <a:prstGeom prst="rect">
            <a:avLst/>
          </a:prstGeom>
          <a:noFill/>
          <a:ln>
            <a:noFill/>
          </a:ln>
        </p:spPr>
      </p:pic>
      <p:sp>
        <p:nvSpPr>
          <p:cNvPr id="662" name="Google Shape;662;p27"/>
          <p:cNvSpPr txBox="1">
            <a:spLocks noGrp="1"/>
          </p:cNvSpPr>
          <p:nvPr>
            <p:ph type="body" idx="1"/>
          </p:nvPr>
        </p:nvSpPr>
        <p:spPr>
          <a:xfrm>
            <a:off x="707200" y="3101750"/>
            <a:ext cx="1812000" cy="1405200"/>
          </a:xfrm>
          <a:prstGeom prst="rect">
            <a:avLst/>
          </a:prstGeom>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n" sz="2400" b="1"/>
              <a:t>VGA Circuit</a:t>
            </a:r>
            <a:r>
              <a:rPr lang="en" sz="2400"/>
              <a:t/>
            </a:r>
            <a:br>
              <a:rPr lang="en" sz="2400"/>
            </a:br>
            <a:r>
              <a:rPr lang="en" sz="2400"/>
              <a:t>TTL + ROM</a:t>
            </a:r>
            <a:br>
              <a:rPr lang="en" sz="2400"/>
            </a:br>
            <a:r>
              <a:rPr lang="en" sz="2400"/>
              <a:t>6.25MHz</a:t>
            </a:r>
            <a:endParaRPr sz="2400"/>
          </a:p>
        </p:txBody>
      </p:sp>
      <p:sp>
        <p:nvSpPr>
          <p:cNvPr id="663" name="Google Shape;663;p27"/>
          <p:cNvSpPr txBox="1">
            <a:spLocks noGrp="1"/>
          </p:cNvSpPr>
          <p:nvPr>
            <p:ph type="body" idx="1"/>
          </p:nvPr>
        </p:nvSpPr>
        <p:spPr>
          <a:xfrm>
            <a:off x="2302675" y="3101750"/>
            <a:ext cx="2397600" cy="1405200"/>
          </a:xfrm>
          <a:prstGeom prst="rect">
            <a:avLst/>
          </a:prstGeom>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n" sz="2400" b="1"/>
              <a:t>Microcomputer</a:t>
            </a:r>
            <a:r>
              <a:rPr lang="en" sz="2400"/>
              <a:t/>
            </a:r>
            <a:br>
              <a:rPr lang="en" sz="2400"/>
            </a:br>
            <a:r>
              <a:rPr lang="en" sz="2400"/>
              <a:t>CPU + VGA</a:t>
            </a:r>
            <a:br>
              <a:rPr lang="en" sz="2400"/>
            </a:br>
            <a:r>
              <a:rPr lang="en" sz="2400"/>
              <a:t>in TTL</a:t>
            </a:r>
            <a:endParaRPr sz="2400"/>
          </a:p>
        </p:txBody>
      </p:sp>
      <p:sp>
        <p:nvSpPr>
          <p:cNvPr id="664" name="Google Shape;664;p27"/>
          <p:cNvSpPr txBox="1">
            <a:spLocks noGrp="1"/>
          </p:cNvSpPr>
          <p:nvPr>
            <p:ph type="body" idx="1"/>
          </p:nvPr>
        </p:nvSpPr>
        <p:spPr>
          <a:xfrm>
            <a:off x="4571988" y="3101750"/>
            <a:ext cx="1812000" cy="1024500"/>
          </a:xfrm>
          <a:prstGeom prst="rect">
            <a:avLst/>
          </a:prstGeom>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n" sz="2400" b="1"/>
              <a:t>Gigatron Kit </a:t>
            </a:r>
            <a:r>
              <a:rPr lang="en" sz="2400"/>
              <a:t>Released</a:t>
            </a:r>
            <a:br>
              <a:rPr lang="en" sz="2400"/>
            </a:br>
            <a:r>
              <a:rPr lang="en" sz="2400"/>
              <a:t>in 2018</a:t>
            </a:r>
            <a:endParaRPr sz="2400"/>
          </a:p>
        </p:txBody>
      </p:sp>
      <p:sp>
        <p:nvSpPr>
          <p:cNvPr id="665" name="Google Shape;665;p27"/>
          <p:cNvSpPr txBox="1">
            <a:spLocks noGrp="1"/>
          </p:cNvSpPr>
          <p:nvPr>
            <p:ph type="body" idx="1"/>
          </p:nvPr>
        </p:nvSpPr>
        <p:spPr>
          <a:xfrm>
            <a:off x="6510200" y="3101750"/>
            <a:ext cx="1812000" cy="1024500"/>
          </a:xfrm>
          <a:prstGeom prst="rect">
            <a:avLst/>
          </a:prstGeom>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n" sz="2400" b="1"/>
              <a:t>8-bit Guy</a:t>
            </a:r>
            <a:br>
              <a:rPr lang="en" sz="2400" b="1"/>
            </a:br>
            <a:r>
              <a:rPr lang="en" sz="2400" b="1"/>
              <a:t>Video</a:t>
            </a:r>
            <a:endParaRPr sz="2400" b="1"/>
          </a:p>
        </p:txBody>
      </p:sp>
      <p:sp>
        <p:nvSpPr>
          <p:cNvPr id="666" name="Google Shape;666;p27"/>
          <p:cNvSpPr txBox="1">
            <a:spLocks noGrp="1"/>
          </p:cNvSpPr>
          <p:nvPr>
            <p:ph type="title"/>
          </p:nvPr>
        </p:nvSpPr>
        <p:spPr>
          <a:xfrm>
            <a:off x="720000" y="445025"/>
            <a:ext cx="7704000" cy="572700"/>
          </a:xfrm>
          <a:prstGeom prst="rect">
            <a:avLst/>
          </a:prstGeom>
          <a:solidFill>
            <a:schemeClr val="dk2"/>
          </a:solidFill>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chemeClr val="lt1"/>
                </a:solidFill>
              </a:rPr>
              <a:t>34</a:t>
            </a:r>
            <a:r>
              <a:rPr lang="en" sz="2400"/>
              <a:t> 35 years later</a:t>
            </a:r>
            <a:endParaRPr sz="2400"/>
          </a:p>
        </p:txBody>
      </p:sp>
      <p:cxnSp>
        <p:nvCxnSpPr>
          <p:cNvPr id="667" name="Google Shape;667;p27"/>
          <p:cNvCxnSpPr/>
          <p:nvPr/>
        </p:nvCxnSpPr>
        <p:spPr>
          <a:xfrm rot="10800000" flipH="1">
            <a:off x="2882575" y="589000"/>
            <a:ext cx="601500" cy="288300"/>
          </a:xfrm>
          <a:prstGeom prst="straightConnector1">
            <a:avLst/>
          </a:prstGeom>
          <a:noFill/>
          <a:ln w="76200" cap="flat" cmpd="sng">
            <a:solidFill>
              <a:schemeClr val="lt1"/>
            </a:solidFill>
            <a:prstDash val="solid"/>
            <a:round/>
            <a:headEnd type="none" w="med" len="med"/>
            <a:tailEnd type="none" w="med" len="med"/>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59"/>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662"/>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660"/>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nodeType="afterEffect">
                                  <p:stCondLst>
                                    <p:cond delay="0"/>
                                  </p:stCondLst>
                                  <p:childTnLst>
                                    <p:set>
                                      <p:cBhvr>
                                        <p:cTn id="16" dur="1" fill="hold">
                                          <p:stCondLst>
                                            <p:cond delay="0"/>
                                          </p:stCondLst>
                                        </p:cTn>
                                        <p:tgtEl>
                                          <p:spTgt spid="66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61"/>
                                        </p:tgtEl>
                                        <p:attrNameLst>
                                          <p:attrName>style.visibility</p:attrName>
                                        </p:attrNameLst>
                                      </p:cBhvr>
                                      <p:to>
                                        <p:strVal val="visible"/>
                                      </p:to>
                                    </p:set>
                                  </p:childTnLst>
                                </p:cTn>
                              </p:par>
                            </p:childTnLst>
                          </p:cTn>
                        </p:par>
                        <p:par>
                          <p:cTn id="21" fill="hold">
                            <p:stCondLst>
                              <p:cond delay="0"/>
                            </p:stCondLst>
                            <p:childTnLst>
                              <p:par>
                                <p:cTn id="22" presetID="1" presetClass="entr" presetSubtype="0" fill="hold" nodeType="afterEffect">
                                  <p:stCondLst>
                                    <p:cond delay="0"/>
                                  </p:stCondLst>
                                  <p:childTnLst>
                                    <p:set>
                                      <p:cBhvr>
                                        <p:cTn id="23" dur="1" fill="hold">
                                          <p:stCondLst>
                                            <p:cond delay="0"/>
                                          </p:stCondLst>
                                        </p:cTn>
                                        <p:tgtEl>
                                          <p:spTgt spid="664"/>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658"/>
                                        </p:tgtEl>
                                        <p:attrNameLst>
                                          <p:attrName>style.visibility</p:attrName>
                                        </p:attrNameLst>
                                      </p:cBhvr>
                                      <p:to>
                                        <p:strVal val="visible"/>
                                      </p:to>
                                    </p:set>
                                  </p:childTnLst>
                                </p:cTn>
                              </p:par>
                            </p:childTnLst>
                          </p:cTn>
                        </p:par>
                        <p:par>
                          <p:cTn id="28" fill="hold">
                            <p:stCondLst>
                              <p:cond delay="0"/>
                            </p:stCondLst>
                            <p:childTnLst>
                              <p:par>
                                <p:cTn id="29" presetID="1" presetClass="entr" presetSubtype="0" fill="hold" nodeType="afterEffect">
                                  <p:stCondLst>
                                    <p:cond delay="0"/>
                                  </p:stCondLst>
                                  <p:childTnLst>
                                    <p:set>
                                      <p:cBhvr>
                                        <p:cTn id="30" dur="1" fill="hold">
                                          <p:stCondLst>
                                            <p:cond delay="0"/>
                                          </p:stCondLst>
                                        </p:cTn>
                                        <p:tgtEl>
                                          <p:spTgt spid="66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66"/>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6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71"/>
        <p:cNvGrpSpPr/>
        <p:nvPr/>
      </p:nvGrpSpPr>
      <p:grpSpPr>
        <a:xfrm>
          <a:off x="0" y="0"/>
          <a:ext cx="0" cy="0"/>
          <a:chOff x="0" y="0"/>
          <a:chExt cx="0" cy="0"/>
        </a:xfrm>
      </p:grpSpPr>
      <p:sp>
        <p:nvSpPr>
          <p:cNvPr id="672" name="Google Shape;672;p28"/>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t>My Second CPU (2019)</a:t>
            </a:r>
            <a:endParaRPr sz="2400"/>
          </a:p>
        </p:txBody>
      </p:sp>
      <p:pic>
        <p:nvPicPr>
          <p:cNvPr id="673" name="Google Shape;673;p28"/>
          <p:cNvPicPr preferRelativeResize="0"/>
          <p:nvPr/>
        </p:nvPicPr>
        <p:blipFill>
          <a:blip r:embed="rId3">
            <a:alphaModFix/>
          </a:blip>
          <a:stretch>
            <a:fillRect/>
          </a:stretch>
        </p:blipFill>
        <p:spPr>
          <a:xfrm>
            <a:off x="1345213" y="1333150"/>
            <a:ext cx="6453576" cy="30566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77"/>
        <p:cNvGrpSpPr/>
        <p:nvPr/>
      </p:nvGrpSpPr>
      <p:grpSpPr>
        <a:xfrm>
          <a:off x="0" y="0"/>
          <a:ext cx="0" cy="0"/>
          <a:chOff x="0" y="0"/>
          <a:chExt cx="0" cy="0"/>
        </a:xfrm>
      </p:grpSpPr>
      <p:sp>
        <p:nvSpPr>
          <p:cNvPr id="678" name="Google Shape;678;p29"/>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t>Novasaur (2022)</a:t>
            </a:r>
            <a:endParaRPr sz="2400"/>
          </a:p>
        </p:txBody>
      </p:sp>
      <p:pic>
        <p:nvPicPr>
          <p:cNvPr id="679" name="Google Shape;679;p29"/>
          <p:cNvPicPr preferRelativeResize="0"/>
          <p:nvPr/>
        </p:nvPicPr>
        <p:blipFill>
          <a:blip r:embed="rId3">
            <a:alphaModFix/>
          </a:blip>
          <a:stretch>
            <a:fillRect/>
          </a:stretch>
        </p:blipFill>
        <p:spPr>
          <a:xfrm>
            <a:off x="1308837" y="1329425"/>
            <a:ext cx="6526326" cy="32249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83"/>
        <p:cNvGrpSpPr/>
        <p:nvPr/>
      </p:nvGrpSpPr>
      <p:grpSpPr>
        <a:xfrm>
          <a:off x="0" y="0"/>
          <a:ext cx="0" cy="0"/>
          <a:chOff x="0" y="0"/>
          <a:chExt cx="0" cy="0"/>
        </a:xfrm>
      </p:grpSpPr>
      <p:sp>
        <p:nvSpPr>
          <p:cNvPr id="684" name="Google Shape;684;p30"/>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t>Some Features</a:t>
            </a:r>
            <a:endParaRPr sz="2400"/>
          </a:p>
        </p:txBody>
      </p:sp>
      <p:sp>
        <p:nvSpPr>
          <p:cNvPr id="685" name="Google Shape;685;p30"/>
          <p:cNvSpPr txBox="1">
            <a:spLocks noGrp="1"/>
          </p:cNvSpPr>
          <p:nvPr>
            <p:ph type="body" idx="1"/>
          </p:nvPr>
        </p:nvSpPr>
        <p:spPr>
          <a:xfrm>
            <a:off x="831125" y="1479175"/>
            <a:ext cx="7593000" cy="2763300"/>
          </a:xfrm>
          <a:prstGeom prst="rect">
            <a:avLst/>
          </a:prstGeom>
        </p:spPr>
        <p:txBody>
          <a:bodyPr spcFirstLastPara="1" wrap="square" lIns="91425" tIns="91425" rIns="91425" bIns="91425" anchor="ctr" anchorCtr="0">
            <a:noAutofit/>
          </a:bodyPr>
          <a:lstStyle/>
          <a:p>
            <a:pPr marL="457200" lvl="0" indent="-381000" algn="l" rtl="0">
              <a:lnSpc>
                <a:spcPct val="115000"/>
              </a:lnSpc>
              <a:spcBef>
                <a:spcPts val="0"/>
              </a:spcBef>
              <a:spcAft>
                <a:spcPts val="0"/>
              </a:spcAft>
              <a:buSzPts val="2400"/>
              <a:buChar char="●"/>
            </a:pPr>
            <a:r>
              <a:rPr lang="en" sz="2400" b="1"/>
              <a:t>Power Switch</a:t>
            </a:r>
            <a:endParaRPr sz="2400" b="1"/>
          </a:p>
          <a:p>
            <a:pPr marL="457200" lvl="0" indent="-381000" algn="l" rtl="0">
              <a:lnSpc>
                <a:spcPct val="115000"/>
              </a:lnSpc>
              <a:spcBef>
                <a:spcPts val="0"/>
              </a:spcBef>
              <a:spcAft>
                <a:spcPts val="0"/>
              </a:spcAft>
              <a:buSzPts val="2400"/>
              <a:buChar char="●"/>
            </a:pPr>
            <a:r>
              <a:rPr lang="en" sz="2400" b="1"/>
              <a:t>Single LED</a:t>
            </a:r>
            <a:r>
              <a:rPr lang="en" sz="2400"/>
              <a:t> - serial RTS line</a:t>
            </a:r>
            <a:endParaRPr sz="2400"/>
          </a:p>
          <a:p>
            <a:pPr marL="457200" lvl="0" indent="-381000" algn="l" rtl="0">
              <a:lnSpc>
                <a:spcPct val="115000"/>
              </a:lnSpc>
              <a:spcBef>
                <a:spcPts val="0"/>
              </a:spcBef>
              <a:spcAft>
                <a:spcPts val="0"/>
              </a:spcAft>
              <a:buSzPts val="2400"/>
              <a:buChar char="●"/>
            </a:pPr>
            <a:r>
              <a:rPr lang="en" sz="2400" b="1"/>
              <a:t>VGA video (CRT) + PS/2 keyboard</a:t>
            </a:r>
            <a:endParaRPr sz="2400"/>
          </a:p>
          <a:p>
            <a:pPr marL="457200" lvl="0" indent="-381000" algn="l" rtl="0">
              <a:lnSpc>
                <a:spcPct val="115000"/>
              </a:lnSpc>
              <a:spcBef>
                <a:spcPts val="0"/>
              </a:spcBef>
              <a:spcAft>
                <a:spcPts val="0"/>
              </a:spcAft>
              <a:buSzPts val="2400"/>
              <a:buChar char="●"/>
            </a:pPr>
            <a:r>
              <a:rPr lang="en" sz="2400" b="1"/>
              <a:t>Serial Port (TTY) </a:t>
            </a:r>
            <a:r>
              <a:rPr lang="en" sz="2400"/>
              <a:t>- supports XMODEM</a:t>
            </a:r>
            <a:endParaRPr sz="2400"/>
          </a:p>
          <a:p>
            <a:pPr marL="457200" lvl="0" indent="-381000" algn="l" rtl="0">
              <a:lnSpc>
                <a:spcPct val="115000"/>
              </a:lnSpc>
              <a:spcBef>
                <a:spcPts val="0"/>
              </a:spcBef>
              <a:spcAft>
                <a:spcPts val="0"/>
              </a:spcAft>
              <a:buSzPts val="2400"/>
              <a:buChar char="●"/>
            </a:pPr>
            <a:r>
              <a:rPr lang="en" sz="2400" b="1"/>
              <a:t>250k RAM Disk</a:t>
            </a:r>
            <a:r>
              <a:rPr lang="en" sz="2400"/>
              <a:t> - battery backed-up </a:t>
            </a:r>
            <a:r>
              <a:rPr lang="en" sz="2400" i="1"/>
              <a:t>disk drive</a:t>
            </a:r>
            <a:endParaRPr sz="2400" b="1" i="1"/>
          </a:p>
          <a:p>
            <a:pPr marL="457200" lvl="0" indent="-381000" algn="l" rtl="0">
              <a:lnSpc>
                <a:spcPct val="115000"/>
              </a:lnSpc>
              <a:spcBef>
                <a:spcPts val="0"/>
              </a:spcBef>
              <a:spcAft>
                <a:spcPts val="0"/>
              </a:spcAft>
              <a:buSzPts val="2400"/>
              <a:buChar char="●"/>
            </a:pPr>
            <a:r>
              <a:rPr lang="en" sz="2400" b="1"/>
              <a:t>Boots to CP/M prompt</a:t>
            </a:r>
            <a:r>
              <a:rPr lang="en" sz="2400"/>
              <a:t> - 64k version 2.2</a:t>
            </a:r>
            <a:endParaRPr sz="2400" b="1"/>
          </a:p>
        </p:txBody>
      </p:sp>
      <p:cxnSp>
        <p:nvCxnSpPr>
          <p:cNvPr id="686" name="Google Shape;686;p30"/>
          <p:cNvCxnSpPr/>
          <p:nvPr/>
        </p:nvCxnSpPr>
        <p:spPr>
          <a:xfrm>
            <a:off x="3346275" y="1691925"/>
            <a:ext cx="3484200" cy="2093100"/>
          </a:xfrm>
          <a:prstGeom prst="bentConnector3">
            <a:avLst>
              <a:gd name="adj1" fmla="val 138128"/>
            </a:avLst>
          </a:prstGeom>
          <a:noFill/>
          <a:ln w="76200" cap="flat" cmpd="sng">
            <a:solidFill>
              <a:schemeClr val="lt1"/>
            </a:solidFill>
            <a:prstDash val="dash"/>
            <a:round/>
            <a:headEnd type="none" w="med" len="med"/>
            <a:tailEnd type="triangle" w="med" len="med"/>
          </a:ln>
        </p:spPr>
      </p:cxnSp>
      <p:sp>
        <p:nvSpPr>
          <p:cNvPr id="687" name="Google Shape;687;p30"/>
          <p:cNvSpPr txBox="1">
            <a:spLocks noGrp="1"/>
          </p:cNvSpPr>
          <p:nvPr>
            <p:ph type="body" idx="1"/>
          </p:nvPr>
        </p:nvSpPr>
        <p:spPr>
          <a:xfrm>
            <a:off x="1290900" y="1401675"/>
            <a:ext cx="2055300" cy="572700"/>
          </a:xfrm>
          <a:prstGeom prst="rect">
            <a:avLst/>
          </a:prstGeom>
          <a:solidFill>
            <a:schemeClr val="lt1"/>
          </a:solidFill>
          <a:ln w="38100" cap="flat" cmpd="sng">
            <a:solidFill>
              <a:schemeClr val="dk1"/>
            </a:solidFill>
            <a:prstDash val="solid"/>
            <a:round/>
            <a:headEnd type="none" w="sm" len="sm"/>
            <a:tailEnd type="none" w="sm" len="sm"/>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2400" b="1"/>
              <a:t>Power Switch</a:t>
            </a:r>
            <a:endParaRPr sz="2400" b="1"/>
          </a:p>
        </p:txBody>
      </p:sp>
      <p:sp>
        <p:nvSpPr>
          <p:cNvPr id="688" name="Google Shape;688;p30"/>
          <p:cNvSpPr txBox="1">
            <a:spLocks noGrp="1"/>
          </p:cNvSpPr>
          <p:nvPr>
            <p:ph type="body" idx="1"/>
          </p:nvPr>
        </p:nvSpPr>
        <p:spPr>
          <a:xfrm>
            <a:off x="2472000" y="3494300"/>
            <a:ext cx="2055300" cy="572700"/>
          </a:xfrm>
          <a:prstGeom prst="rect">
            <a:avLst/>
          </a:prstGeom>
          <a:solidFill>
            <a:schemeClr val="lt1"/>
          </a:solidFill>
          <a:ln w="38100" cap="flat" cmpd="sng">
            <a:solidFill>
              <a:schemeClr val="dk1"/>
            </a:solidFill>
            <a:prstDash val="solid"/>
            <a:round/>
            <a:headEnd type="none" w="sm" len="sm"/>
            <a:tailEnd type="none" w="sm" len="sm"/>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2400" b="1"/>
              <a:t>CP/M prompt</a:t>
            </a:r>
            <a:endParaRPr sz="2400" b="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8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8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8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8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8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8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8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8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6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92"/>
        <p:cNvGrpSpPr/>
        <p:nvPr/>
      </p:nvGrpSpPr>
      <p:grpSpPr>
        <a:xfrm>
          <a:off x="0" y="0"/>
          <a:ext cx="0" cy="0"/>
          <a:chOff x="0" y="0"/>
          <a:chExt cx="0" cy="0"/>
        </a:xfrm>
      </p:grpSpPr>
      <p:sp>
        <p:nvSpPr>
          <p:cNvPr id="693" name="Google Shape;693;p31"/>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t>Power Supply</a:t>
            </a:r>
            <a:endParaRPr sz="2400"/>
          </a:p>
        </p:txBody>
      </p:sp>
      <p:sp>
        <p:nvSpPr>
          <p:cNvPr id="694" name="Google Shape;694;p31"/>
          <p:cNvSpPr txBox="1">
            <a:spLocks noGrp="1"/>
          </p:cNvSpPr>
          <p:nvPr>
            <p:ph type="body" idx="1"/>
          </p:nvPr>
        </p:nvSpPr>
        <p:spPr>
          <a:xfrm>
            <a:off x="831125" y="1479175"/>
            <a:ext cx="6923400" cy="2763300"/>
          </a:xfrm>
          <a:prstGeom prst="rect">
            <a:avLst/>
          </a:prstGeom>
        </p:spPr>
        <p:txBody>
          <a:bodyPr spcFirstLastPara="1" wrap="square" lIns="91425" tIns="91425" rIns="91425" bIns="91425" anchor="ctr" anchorCtr="0">
            <a:noAutofit/>
          </a:bodyPr>
          <a:lstStyle/>
          <a:p>
            <a:pPr marL="457200" lvl="0" indent="-381000" algn="l" rtl="0">
              <a:lnSpc>
                <a:spcPct val="115000"/>
              </a:lnSpc>
              <a:spcBef>
                <a:spcPts val="0"/>
              </a:spcBef>
              <a:spcAft>
                <a:spcPts val="0"/>
              </a:spcAft>
              <a:buSzPts val="2400"/>
              <a:buChar char="●"/>
            </a:pPr>
            <a:r>
              <a:rPr lang="en" sz="2400" b="1"/>
              <a:t>Power Requirement</a:t>
            </a:r>
            <a:r>
              <a:rPr lang="en" sz="2400"/>
              <a:t> - 10 watts 😳</a:t>
            </a:r>
            <a:endParaRPr sz="2400"/>
          </a:p>
          <a:p>
            <a:pPr marL="457200" lvl="0" indent="-381000" algn="l" rtl="0">
              <a:lnSpc>
                <a:spcPct val="115000"/>
              </a:lnSpc>
              <a:spcBef>
                <a:spcPts val="0"/>
              </a:spcBef>
              <a:spcAft>
                <a:spcPts val="0"/>
              </a:spcAft>
              <a:buSzPts val="2400"/>
              <a:buChar char="●"/>
            </a:pPr>
            <a:r>
              <a:rPr lang="en" sz="2400" b="1"/>
              <a:t>Needs 5 volts</a:t>
            </a:r>
            <a:r>
              <a:rPr lang="en" sz="2400"/>
              <a:t> @ 1.6A 🫣</a:t>
            </a:r>
            <a:endParaRPr sz="2400"/>
          </a:p>
          <a:p>
            <a:pPr marL="457200" lvl="0" indent="-381000" algn="l" rtl="0">
              <a:lnSpc>
                <a:spcPct val="115000"/>
              </a:lnSpc>
              <a:spcBef>
                <a:spcPts val="0"/>
              </a:spcBef>
              <a:spcAft>
                <a:spcPts val="0"/>
              </a:spcAft>
              <a:buSzPts val="2400"/>
              <a:buChar char="●"/>
            </a:pPr>
            <a:r>
              <a:rPr lang="en" sz="2400" b="1"/>
              <a:t>USB or Wall Wart? </a:t>
            </a:r>
            <a:r>
              <a:rPr lang="en" sz="2400"/>
              <a:t>🤔</a:t>
            </a:r>
            <a:endParaRPr sz="2400" b="1"/>
          </a:p>
          <a:p>
            <a:pPr marL="457200" lvl="0" indent="-381000" algn="l" rtl="0">
              <a:lnSpc>
                <a:spcPct val="115000"/>
              </a:lnSpc>
              <a:spcBef>
                <a:spcPts val="0"/>
              </a:spcBef>
              <a:spcAft>
                <a:spcPts val="0"/>
              </a:spcAft>
              <a:buSzPts val="2400"/>
              <a:buChar char="●"/>
            </a:pPr>
            <a:r>
              <a:rPr lang="en" sz="2400" b="1"/>
              <a:t>Voltage Drop </a:t>
            </a:r>
            <a:r>
              <a:rPr lang="en" sz="2400"/>
              <a:t>- high current = 0.3-0.5v 😰</a:t>
            </a:r>
            <a:endParaRPr sz="2400"/>
          </a:p>
          <a:p>
            <a:pPr marL="457200" lvl="0" indent="-381000" algn="l" rtl="0">
              <a:lnSpc>
                <a:spcPct val="115000"/>
              </a:lnSpc>
              <a:spcBef>
                <a:spcPts val="0"/>
              </a:spcBef>
              <a:spcAft>
                <a:spcPts val="0"/>
              </a:spcAft>
              <a:buSzPts val="2400"/>
              <a:buChar char="●"/>
            </a:pPr>
            <a:r>
              <a:rPr lang="en" sz="2400" b="1"/>
              <a:t>Buck Converter</a:t>
            </a:r>
            <a:r>
              <a:rPr lang="en" sz="2400"/>
              <a:t> - 24v @ 500mA 😵‍💫🥵</a:t>
            </a:r>
            <a:endParaRPr sz="2400"/>
          </a:p>
          <a:p>
            <a:pPr marL="457200" lvl="0" indent="-381000" algn="l" rtl="0">
              <a:lnSpc>
                <a:spcPct val="115000"/>
              </a:lnSpc>
              <a:spcBef>
                <a:spcPts val="0"/>
              </a:spcBef>
              <a:spcAft>
                <a:spcPts val="0"/>
              </a:spcAft>
              <a:buSzPts val="2400"/>
              <a:buChar char="●"/>
            </a:pPr>
            <a:r>
              <a:rPr lang="en" sz="2400" b="1"/>
              <a:t>Linear Regulator</a:t>
            </a:r>
            <a:r>
              <a:rPr lang="en" sz="2400"/>
              <a:t> - “6v” (5.7v) @ 1.6A 😅</a:t>
            </a:r>
            <a:endParaRPr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9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9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9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9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9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9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698"/>
        <p:cNvGrpSpPr/>
        <p:nvPr/>
      </p:nvGrpSpPr>
      <p:grpSpPr>
        <a:xfrm>
          <a:off x="0" y="0"/>
          <a:ext cx="0" cy="0"/>
          <a:chOff x="0" y="0"/>
          <a:chExt cx="0" cy="0"/>
        </a:xfrm>
      </p:grpSpPr>
      <p:sp>
        <p:nvSpPr>
          <p:cNvPr id="699" name="Google Shape;699;p32"/>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t>Linear Regulator</a:t>
            </a:r>
            <a:endParaRPr sz="2400"/>
          </a:p>
        </p:txBody>
      </p:sp>
      <p:pic>
        <p:nvPicPr>
          <p:cNvPr id="700" name="Google Shape;700;p32"/>
          <p:cNvPicPr preferRelativeResize="0"/>
          <p:nvPr/>
        </p:nvPicPr>
        <p:blipFill>
          <a:blip r:embed="rId3">
            <a:alphaModFix/>
          </a:blip>
          <a:stretch>
            <a:fillRect/>
          </a:stretch>
        </p:blipFill>
        <p:spPr>
          <a:xfrm>
            <a:off x="4057650" y="1310700"/>
            <a:ext cx="1028700" cy="2667000"/>
          </a:xfrm>
          <a:prstGeom prst="rect">
            <a:avLst/>
          </a:prstGeom>
          <a:noFill/>
          <a:ln>
            <a:noFill/>
          </a:ln>
        </p:spPr>
      </p:pic>
      <p:cxnSp>
        <p:nvCxnSpPr>
          <p:cNvPr id="701" name="Google Shape;701;p32"/>
          <p:cNvCxnSpPr/>
          <p:nvPr/>
        </p:nvCxnSpPr>
        <p:spPr>
          <a:xfrm flipH="1">
            <a:off x="3193075" y="3304225"/>
            <a:ext cx="1215000" cy="3300"/>
          </a:xfrm>
          <a:prstGeom prst="straightConnector1">
            <a:avLst/>
          </a:prstGeom>
          <a:noFill/>
          <a:ln w="38100" cap="flat" cmpd="sng">
            <a:solidFill>
              <a:schemeClr val="lt2"/>
            </a:solidFill>
            <a:prstDash val="solid"/>
            <a:round/>
            <a:headEnd type="none" w="med" len="med"/>
            <a:tailEnd type="oval" w="med" len="med"/>
          </a:ln>
        </p:spPr>
      </p:cxnSp>
      <p:cxnSp>
        <p:nvCxnSpPr>
          <p:cNvPr id="702" name="Google Shape;702;p32"/>
          <p:cNvCxnSpPr/>
          <p:nvPr/>
        </p:nvCxnSpPr>
        <p:spPr>
          <a:xfrm flipH="1">
            <a:off x="1432375" y="3320300"/>
            <a:ext cx="1209300" cy="20700"/>
          </a:xfrm>
          <a:prstGeom prst="straightConnector1">
            <a:avLst/>
          </a:prstGeom>
          <a:noFill/>
          <a:ln w="38100" cap="flat" cmpd="sng">
            <a:solidFill>
              <a:schemeClr val="lt2"/>
            </a:solidFill>
            <a:prstDash val="solid"/>
            <a:round/>
            <a:headEnd type="oval" w="med" len="med"/>
            <a:tailEnd type="oval" w="med" len="med"/>
          </a:ln>
        </p:spPr>
      </p:cxnSp>
      <p:cxnSp>
        <p:nvCxnSpPr>
          <p:cNvPr id="703" name="Google Shape;703;p32"/>
          <p:cNvCxnSpPr/>
          <p:nvPr/>
        </p:nvCxnSpPr>
        <p:spPr>
          <a:xfrm flipH="1">
            <a:off x="2606350" y="2975425"/>
            <a:ext cx="600600" cy="311400"/>
          </a:xfrm>
          <a:prstGeom prst="straightConnector1">
            <a:avLst/>
          </a:prstGeom>
          <a:noFill/>
          <a:ln w="38100" cap="flat" cmpd="sng">
            <a:solidFill>
              <a:schemeClr val="lt2"/>
            </a:solidFill>
            <a:prstDash val="solid"/>
            <a:round/>
            <a:headEnd type="triangle" w="med" len="med"/>
            <a:tailEnd type="none" w="med" len="med"/>
          </a:ln>
        </p:spPr>
      </p:cxnSp>
      <p:cxnSp>
        <p:nvCxnSpPr>
          <p:cNvPr id="704" name="Google Shape;704;p32"/>
          <p:cNvCxnSpPr/>
          <p:nvPr/>
        </p:nvCxnSpPr>
        <p:spPr>
          <a:xfrm>
            <a:off x="4587900" y="3849900"/>
            <a:ext cx="3900" cy="264900"/>
          </a:xfrm>
          <a:prstGeom prst="straightConnector1">
            <a:avLst/>
          </a:prstGeom>
          <a:noFill/>
          <a:ln w="38100" cap="flat" cmpd="sng">
            <a:solidFill>
              <a:schemeClr val="lt2"/>
            </a:solidFill>
            <a:prstDash val="solid"/>
            <a:round/>
            <a:headEnd type="none" w="med" len="med"/>
            <a:tailEnd type="none" w="med" len="med"/>
          </a:ln>
        </p:spPr>
      </p:cxnSp>
      <p:cxnSp>
        <p:nvCxnSpPr>
          <p:cNvPr id="705" name="Google Shape;705;p32"/>
          <p:cNvCxnSpPr/>
          <p:nvPr/>
        </p:nvCxnSpPr>
        <p:spPr>
          <a:xfrm rot="10800000" flipH="1">
            <a:off x="4470000" y="4204775"/>
            <a:ext cx="239700" cy="1800"/>
          </a:xfrm>
          <a:prstGeom prst="straightConnector1">
            <a:avLst/>
          </a:prstGeom>
          <a:noFill/>
          <a:ln w="38100" cap="flat" cmpd="sng">
            <a:solidFill>
              <a:schemeClr val="lt2"/>
            </a:solidFill>
            <a:prstDash val="solid"/>
            <a:round/>
            <a:headEnd type="none" w="med" len="med"/>
            <a:tailEnd type="none" w="med" len="med"/>
          </a:ln>
        </p:spPr>
      </p:cxnSp>
      <p:cxnSp>
        <p:nvCxnSpPr>
          <p:cNvPr id="706" name="Google Shape;706;p32"/>
          <p:cNvCxnSpPr/>
          <p:nvPr/>
        </p:nvCxnSpPr>
        <p:spPr>
          <a:xfrm rot="10800000" flipH="1">
            <a:off x="4549650" y="4281250"/>
            <a:ext cx="80400" cy="2100"/>
          </a:xfrm>
          <a:prstGeom prst="straightConnector1">
            <a:avLst/>
          </a:prstGeom>
          <a:noFill/>
          <a:ln w="38100" cap="flat" cmpd="sng">
            <a:solidFill>
              <a:schemeClr val="lt2"/>
            </a:solidFill>
            <a:prstDash val="solid"/>
            <a:round/>
            <a:headEnd type="none" w="med" len="med"/>
            <a:tailEnd type="none" w="med" len="med"/>
          </a:ln>
        </p:spPr>
      </p:cxnSp>
      <p:cxnSp>
        <p:nvCxnSpPr>
          <p:cNvPr id="707" name="Google Shape;707;p32"/>
          <p:cNvCxnSpPr/>
          <p:nvPr/>
        </p:nvCxnSpPr>
        <p:spPr>
          <a:xfrm>
            <a:off x="4405650" y="4129500"/>
            <a:ext cx="368400" cy="600"/>
          </a:xfrm>
          <a:prstGeom prst="straightConnector1">
            <a:avLst/>
          </a:prstGeom>
          <a:noFill/>
          <a:ln w="38100" cap="flat" cmpd="sng">
            <a:solidFill>
              <a:schemeClr val="lt2"/>
            </a:solidFill>
            <a:prstDash val="solid"/>
            <a:round/>
            <a:headEnd type="none" w="med" len="med"/>
            <a:tailEnd type="none" w="med" len="med"/>
          </a:ln>
        </p:spPr>
      </p:cxnSp>
      <p:cxnSp>
        <p:nvCxnSpPr>
          <p:cNvPr id="708" name="Google Shape;708;p32"/>
          <p:cNvCxnSpPr/>
          <p:nvPr/>
        </p:nvCxnSpPr>
        <p:spPr>
          <a:xfrm flipH="1">
            <a:off x="4774050" y="3302125"/>
            <a:ext cx="1231200" cy="7500"/>
          </a:xfrm>
          <a:prstGeom prst="straightConnector1">
            <a:avLst/>
          </a:prstGeom>
          <a:noFill/>
          <a:ln w="38100" cap="flat" cmpd="sng">
            <a:solidFill>
              <a:schemeClr val="lt2"/>
            </a:solidFill>
            <a:prstDash val="solid"/>
            <a:round/>
            <a:headEnd type="triangle" w="med" len="med"/>
            <a:tailEnd type="none" w="med" len="med"/>
          </a:ln>
        </p:spPr>
      </p:cxnSp>
      <p:sp>
        <p:nvSpPr>
          <p:cNvPr id="709" name="Google Shape;709;p32"/>
          <p:cNvSpPr txBox="1">
            <a:spLocks noGrp="1"/>
          </p:cNvSpPr>
          <p:nvPr>
            <p:ph type="body" idx="1"/>
          </p:nvPr>
        </p:nvSpPr>
        <p:spPr>
          <a:xfrm>
            <a:off x="6005250" y="2975425"/>
            <a:ext cx="2322000" cy="5727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2400" b="1"/>
              <a:t>5v to circuit</a:t>
            </a:r>
            <a:endParaRPr sz="2400" b="1"/>
          </a:p>
        </p:txBody>
      </p:sp>
      <p:sp>
        <p:nvSpPr>
          <p:cNvPr id="710" name="Google Shape;710;p32"/>
          <p:cNvSpPr txBox="1">
            <a:spLocks noGrp="1"/>
          </p:cNvSpPr>
          <p:nvPr>
            <p:ph type="body" idx="1"/>
          </p:nvPr>
        </p:nvSpPr>
        <p:spPr>
          <a:xfrm>
            <a:off x="898950" y="3044300"/>
            <a:ext cx="735900" cy="5727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2400" b="1"/>
              <a:t>6v</a:t>
            </a:r>
            <a:endParaRPr sz="2400" b="1"/>
          </a:p>
        </p:txBody>
      </p:sp>
      <p:sp>
        <p:nvSpPr>
          <p:cNvPr id="711" name="Google Shape;711;p32"/>
          <p:cNvSpPr txBox="1">
            <a:spLocks noGrp="1"/>
          </p:cNvSpPr>
          <p:nvPr>
            <p:ph type="body" idx="1"/>
          </p:nvPr>
        </p:nvSpPr>
        <p:spPr>
          <a:xfrm>
            <a:off x="1818250" y="3401125"/>
            <a:ext cx="2188800" cy="1015200"/>
          </a:xfrm>
          <a:prstGeom prst="rect">
            <a:avLst/>
          </a:prstGeom>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n" sz="2400" b="1"/>
              <a:t>1.6A 🤑</a:t>
            </a:r>
            <a:br>
              <a:rPr lang="en" sz="2400" b="1"/>
            </a:br>
            <a:r>
              <a:rPr lang="en" sz="2400"/>
              <a:t>Power Switch</a:t>
            </a:r>
            <a:endParaRPr sz="2400"/>
          </a:p>
        </p:txBody>
      </p:sp>
      <p:cxnSp>
        <p:nvCxnSpPr>
          <p:cNvPr id="712" name="Google Shape;712;p32"/>
          <p:cNvCxnSpPr/>
          <p:nvPr/>
        </p:nvCxnSpPr>
        <p:spPr>
          <a:xfrm rot="10800000">
            <a:off x="2023150" y="2775000"/>
            <a:ext cx="1779000" cy="1653000"/>
          </a:xfrm>
          <a:prstGeom prst="straightConnector1">
            <a:avLst/>
          </a:prstGeom>
          <a:noFill/>
          <a:ln w="114300" cap="flat" cmpd="sng">
            <a:solidFill>
              <a:srgbClr val="CC0000"/>
            </a:solidFill>
            <a:prstDash val="solid"/>
            <a:round/>
            <a:headEnd type="none" w="med" len="med"/>
            <a:tailEnd type="none" w="med" len="med"/>
          </a:ln>
        </p:spPr>
      </p:cxnSp>
      <p:cxnSp>
        <p:nvCxnSpPr>
          <p:cNvPr id="713" name="Google Shape;713;p32"/>
          <p:cNvCxnSpPr/>
          <p:nvPr/>
        </p:nvCxnSpPr>
        <p:spPr>
          <a:xfrm flipH="1">
            <a:off x="1995175" y="2747125"/>
            <a:ext cx="1821000" cy="1653000"/>
          </a:xfrm>
          <a:prstGeom prst="straightConnector1">
            <a:avLst/>
          </a:prstGeom>
          <a:noFill/>
          <a:ln w="114300" cap="flat" cmpd="sng">
            <a:solidFill>
              <a:srgbClr val="CC0000"/>
            </a:solidFill>
            <a:prstDash val="solid"/>
            <a:round/>
            <a:headEnd type="none" w="med" len="med"/>
            <a:tailEnd type="none" w="med" len="med"/>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1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717"/>
        <p:cNvGrpSpPr/>
        <p:nvPr/>
      </p:nvGrpSpPr>
      <p:grpSpPr>
        <a:xfrm>
          <a:off x="0" y="0"/>
          <a:ext cx="0" cy="0"/>
          <a:chOff x="0" y="0"/>
          <a:chExt cx="0" cy="0"/>
        </a:xfrm>
      </p:grpSpPr>
      <p:sp>
        <p:nvSpPr>
          <p:cNvPr id="718" name="Google Shape;718;p33"/>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t>Using the Enable Pin</a:t>
            </a:r>
            <a:endParaRPr sz="2400"/>
          </a:p>
        </p:txBody>
      </p:sp>
      <p:pic>
        <p:nvPicPr>
          <p:cNvPr id="719" name="Google Shape;719;p33"/>
          <p:cNvPicPr preferRelativeResize="0"/>
          <p:nvPr/>
        </p:nvPicPr>
        <p:blipFill>
          <a:blip r:embed="rId3">
            <a:alphaModFix/>
          </a:blip>
          <a:stretch>
            <a:fillRect/>
          </a:stretch>
        </p:blipFill>
        <p:spPr>
          <a:xfrm>
            <a:off x="4057650" y="1310700"/>
            <a:ext cx="1028700" cy="2667000"/>
          </a:xfrm>
          <a:prstGeom prst="rect">
            <a:avLst/>
          </a:prstGeom>
          <a:noFill/>
          <a:ln>
            <a:noFill/>
          </a:ln>
        </p:spPr>
      </p:pic>
      <p:cxnSp>
        <p:nvCxnSpPr>
          <p:cNvPr id="720" name="Google Shape;720;p33"/>
          <p:cNvCxnSpPr/>
          <p:nvPr/>
        </p:nvCxnSpPr>
        <p:spPr>
          <a:xfrm flipH="1">
            <a:off x="1432225" y="3289800"/>
            <a:ext cx="2985900" cy="6000"/>
          </a:xfrm>
          <a:prstGeom prst="straightConnector1">
            <a:avLst/>
          </a:prstGeom>
          <a:noFill/>
          <a:ln w="38100" cap="flat" cmpd="sng">
            <a:solidFill>
              <a:schemeClr val="lt2"/>
            </a:solidFill>
            <a:prstDash val="solid"/>
            <a:round/>
            <a:headEnd type="none" w="med" len="med"/>
            <a:tailEnd type="oval" w="med" len="med"/>
          </a:ln>
        </p:spPr>
      </p:cxnSp>
      <p:cxnSp>
        <p:nvCxnSpPr>
          <p:cNvPr id="721" name="Google Shape;721;p33"/>
          <p:cNvCxnSpPr/>
          <p:nvPr/>
        </p:nvCxnSpPr>
        <p:spPr>
          <a:xfrm>
            <a:off x="4587900" y="3849900"/>
            <a:ext cx="3900" cy="264900"/>
          </a:xfrm>
          <a:prstGeom prst="straightConnector1">
            <a:avLst/>
          </a:prstGeom>
          <a:noFill/>
          <a:ln w="38100" cap="flat" cmpd="sng">
            <a:solidFill>
              <a:schemeClr val="lt2"/>
            </a:solidFill>
            <a:prstDash val="solid"/>
            <a:round/>
            <a:headEnd type="none" w="med" len="med"/>
            <a:tailEnd type="none" w="med" len="med"/>
          </a:ln>
        </p:spPr>
      </p:cxnSp>
      <p:cxnSp>
        <p:nvCxnSpPr>
          <p:cNvPr id="722" name="Google Shape;722;p33"/>
          <p:cNvCxnSpPr/>
          <p:nvPr/>
        </p:nvCxnSpPr>
        <p:spPr>
          <a:xfrm rot="10800000" flipH="1">
            <a:off x="4470000" y="4204775"/>
            <a:ext cx="239700" cy="1800"/>
          </a:xfrm>
          <a:prstGeom prst="straightConnector1">
            <a:avLst/>
          </a:prstGeom>
          <a:noFill/>
          <a:ln w="38100" cap="flat" cmpd="sng">
            <a:solidFill>
              <a:schemeClr val="lt2"/>
            </a:solidFill>
            <a:prstDash val="solid"/>
            <a:round/>
            <a:headEnd type="none" w="med" len="med"/>
            <a:tailEnd type="none" w="med" len="med"/>
          </a:ln>
        </p:spPr>
      </p:cxnSp>
      <p:cxnSp>
        <p:nvCxnSpPr>
          <p:cNvPr id="723" name="Google Shape;723;p33"/>
          <p:cNvCxnSpPr/>
          <p:nvPr/>
        </p:nvCxnSpPr>
        <p:spPr>
          <a:xfrm rot="10800000" flipH="1">
            <a:off x="4549650" y="4281250"/>
            <a:ext cx="80400" cy="2100"/>
          </a:xfrm>
          <a:prstGeom prst="straightConnector1">
            <a:avLst/>
          </a:prstGeom>
          <a:noFill/>
          <a:ln w="38100" cap="flat" cmpd="sng">
            <a:solidFill>
              <a:schemeClr val="lt2"/>
            </a:solidFill>
            <a:prstDash val="solid"/>
            <a:round/>
            <a:headEnd type="none" w="med" len="med"/>
            <a:tailEnd type="none" w="med" len="med"/>
          </a:ln>
        </p:spPr>
      </p:cxnSp>
      <p:cxnSp>
        <p:nvCxnSpPr>
          <p:cNvPr id="724" name="Google Shape;724;p33"/>
          <p:cNvCxnSpPr/>
          <p:nvPr/>
        </p:nvCxnSpPr>
        <p:spPr>
          <a:xfrm>
            <a:off x="4405650" y="4129500"/>
            <a:ext cx="368400" cy="600"/>
          </a:xfrm>
          <a:prstGeom prst="straightConnector1">
            <a:avLst/>
          </a:prstGeom>
          <a:noFill/>
          <a:ln w="38100" cap="flat" cmpd="sng">
            <a:solidFill>
              <a:schemeClr val="lt2"/>
            </a:solidFill>
            <a:prstDash val="solid"/>
            <a:round/>
            <a:headEnd type="none" w="med" len="med"/>
            <a:tailEnd type="none" w="med" len="med"/>
          </a:ln>
        </p:spPr>
      </p:cxnSp>
      <p:cxnSp>
        <p:nvCxnSpPr>
          <p:cNvPr id="725" name="Google Shape;725;p33"/>
          <p:cNvCxnSpPr/>
          <p:nvPr/>
        </p:nvCxnSpPr>
        <p:spPr>
          <a:xfrm flipH="1">
            <a:off x="3405500" y="3810000"/>
            <a:ext cx="866100" cy="4800"/>
          </a:xfrm>
          <a:prstGeom prst="straightConnector1">
            <a:avLst/>
          </a:prstGeom>
          <a:noFill/>
          <a:ln w="38100" cap="flat" cmpd="sng">
            <a:solidFill>
              <a:schemeClr val="lt2"/>
            </a:solidFill>
            <a:prstDash val="solid"/>
            <a:round/>
            <a:headEnd type="none" w="med" len="med"/>
            <a:tailEnd type="oval" w="med" len="med"/>
          </a:ln>
        </p:spPr>
      </p:cxnSp>
      <p:cxnSp>
        <p:nvCxnSpPr>
          <p:cNvPr id="726" name="Google Shape;726;p33"/>
          <p:cNvCxnSpPr/>
          <p:nvPr/>
        </p:nvCxnSpPr>
        <p:spPr>
          <a:xfrm flipH="1">
            <a:off x="2804888" y="3484325"/>
            <a:ext cx="600600" cy="311400"/>
          </a:xfrm>
          <a:prstGeom prst="straightConnector1">
            <a:avLst/>
          </a:prstGeom>
          <a:noFill/>
          <a:ln w="38100" cap="flat" cmpd="sng">
            <a:solidFill>
              <a:schemeClr val="lt2"/>
            </a:solidFill>
            <a:prstDash val="solid"/>
            <a:round/>
            <a:headEnd type="triangle" w="med" len="med"/>
            <a:tailEnd type="none" w="med" len="med"/>
          </a:ln>
        </p:spPr>
      </p:cxnSp>
      <p:cxnSp>
        <p:nvCxnSpPr>
          <p:cNvPr id="727" name="Google Shape;727;p33"/>
          <p:cNvCxnSpPr/>
          <p:nvPr/>
        </p:nvCxnSpPr>
        <p:spPr>
          <a:xfrm flipH="1">
            <a:off x="1953250" y="3830700"/>
            <a:ext cx="864000" cy="19200"/>
          </a:xfrm>
          <a:prstGeom prst="straightConnector1">
            <a:avLst/>
          </a:prstGeom>
          <a:noFill/>
          <a:ln w="38100" cap="flat" cmpd="sng">
            <a:solidFill>
              <a:schemeClr val="lt2"/>
            </a:solidFill>
            <a:prstDash val="solid"/>
            <a:round/>
            <a:headEnd type="oval" w="med" len="med"/>
            <a:tailEnd type="none" w="med" len="med"/>
          </a:ln>
        </p:spPr>
      </p:cxnSp>
      <p:cxnSp>
        <p:nvCxnSpPr>
          <p:cNvPr id="728" name="Google Shape;728;p33"/>
          <p:cNvCxnSpPr/>
          <p:nvPr/>
        </p:nvCxnSpPr>
        <p:spPr>
          <a:xfrm>
            <a:off x="1970975" y="3212100"/>
            <a:ext cx="900" cy="636600"/>
          </a:xfrm>
          <a:prstGeom prst="straightConnector1">
            <a:avLst/>
          </a:prstGeom>
          <a:noFill/>
          <a:ln w="38100" cap="flat" cmpd="sng">
            <a:solidFill>
              <a:schemeClr val="lt2"/>
            </a:solidFill>
            <a:prstDash val="solid"/>
            <a:round/>
            <a:headEnd type="oval" w="med" len="med"/>
            <a:tailEnd type="none" w="med" len="med"/>
          </a:ln>
        </p:spPr>
      </p:cxnSp>
      <p:cxnSp>
        <p:nvCxnSpPr>
          <p:cNvPr id="729" name="Google Shape;729;p33"/>
          <p:cNvCxnSpPr/>
          <p:nvPr/>
        </p:nvCxnSpPr>
        <p:spPr>
          <a:xfrm flipH="1">
            <a:off x="4774050" y="3289050"/>
            <a:ext cx="1231200" cy="7500"/>
          </a:xfrm>
          <a:prstGeom prst="straightConnector1">
            <a:avLst/>
          </a:prstGeom>
          <a:noFill/>
          <a:ln w="38100" cap="flat" cmpd="sng">
            <a:solidFill>
              <a:schemeClr val="lt2"/>
            </a:solidFill>
            <a:prstDash val="solid"/>
            <a:round/>
            <a:headEnd type="triangle" w="med" len="med"/>
            <a:tailEnd type="none" w="med" len="med"/>
          </a:ln>
        </p:spPr>
      </p:cxnSp>
      <p:sp>
        <p:nvSpPr>
          <p:cNvPr id="730" name="Google Shape;730;p33"/>
          <p:cNvSpPr txBox="1">
            <a:spLocks noGrp="1"/>
          </p:cNvSpPr>
          <p:nvPr>
            <p:ph type="body" idx="1"/>
          </p:nvPr>
        </p:nvSpPr>
        <p:spPr>
          <a:xfrm>
            <a:off x="6005250" y="3006450"/>
            <a:ext cx="2322000" cy="5727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2400" b="1"/>
              <a:t>5v to circuit</a:t>
            </a:r>
            <a:endParaRPr sz="2400" b="1"/>
          </a:p>
        </p:txBody>
      </p:sp>
      <p:sp>
        <p:nvSpPr>
          <p:cNvPr id="731" name="Google Shape;731;p33"/>
          <p:cNvSpPr txBox="1">
            <a:spLocks noGrp="1"/>
          </p:cNvSpPr>
          <p:nvPr>
            <p:ph type="body" idx="1"/>
          </p:nvPr>
        </p:nvSpPr>
        <p:spPr>
          <a:xfrm>
            <a:off x="898950" y="3006450"/>
            <a:ext cx="735900" cy="5727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2400" b="1"/>
              <a:t>6v</a:t>
            </a:r>
            <a:endParaRPr sz="2400" b="1"/>
          </a:p>
        </p:txBody>
      </p:sp>
      <p:sp>
        <p:nvSpPr>
          <p:cNvPr id="732" name="Google Shape;732;p33"/>
          <p:cNvSpPr txBox="1">
            <a:spLocks noGrp="1"/>
          </p:cNvSpPr>
          <p:nvPr>
            <p:ph type="body" idx="1"/>
          </p:nvPr>
        </p:nvSpPr>
        <p:spPr>
          <a:xfrm>
            <a:off x="1862750" y="3829075"/>
            <a:ext cx="2484900" cy="5727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2400" i="1"/>
              <a:t>Power-on Button</a:t>
            </a:r>
            <a:endParaRPr sz="2400" i="1"/>
          </a:p>
        </p:txBody>
      </p:sp>
      <p:sp>
        <p:nvSpPr>
          <p:cNvPr id="733" name="Google Shape;733;p33"/>
          <p:cNvSpPr txBox="1">
            <a:spLocks noGrp="1"/>
          </p:cNvSpPr>
          <p:nvPr>
            <p:ph type="body" idx="1"/>
          </p:nvPr>
        </p:nvSpPr>
        <p:spPr>
          <a:xfrm>
            <a:off x="2581713" y="2735350"/>
            <a:ext cx="866100" cy="486600"/>
          </a:xfrm>
          <a:prstGeom prst="rect">
            <a:avLst/>
          </a:prstGeom>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n" sz="2400" b="1"/>
              <a:t>0A</a:t>
            </a:r>
            <a:endParaRPr sz="2400" i="1"/>
          </a:p>
        </p:txBody>
      </p:sp>
      <p:sp>
        <p:nvSpPr>
          <p:cNvPr id="734" name="Google Shape;734;p33"/>
          <p:cNvSpPr/>
          <p:nvPr/>
        </p:nvSpPr>
        <p:spPr>
          <a:xfrm>
            <a:off x="2922213" y="3210750"/>
            <a:ext cx="185100" cy="1641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iro"/>
              <a:ea typeface="Cairo"/>
              <a:cs typeface="Cairo"/>
              <a:sym typeface="Cairo"/>
            </a:endParaRPr>
          </a:p>
        </p:txBody>
      </p:sp>
      <p:sp>
        <p:nvSpPr>
          <p:cNvPr id="735" name="Google Shape;735;p33"/>
          <p:cNvSpPr txBox="1">
            <a:spLocks noGrp="1"/>
          </p:cNvSpPr>
          <p:nvPr>
            <p:ph type="body" idx="1"/>
          </p:nvPr>
        </p:nvSpPr>
        <p:spPr>
          <a:xfrm>
            <a:off x="2581713" y="2735350"/>
            <a:ext cx="866100" cy="486600"/>
          </a:xfrm>
          <a:prstGeom prst="rect">
            <a:avLst/>
          </a:prstGeom>
          <a:solidFill>
            <a:schemeClr val="dk2"/>
          </a:solidFill>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n" sz="2400" b="1"/>
              <a:t>1.6A</a:t>
            </a:r>
            <a:endParaRPr sz="2400" i="1"/>
          </a:p>
        </p:txBody>
      </p:sp>
      <p:cxnSp>
        <p:nvCxnSpPr>
          <p:cNvPr id="736" name="Google Shape;736;p33"/>
          <p:cNvCxnSpPr/>
          <p:nvPr/>
        </p:nvCxnSpPr>
        <p:spPr>
          <a:xfrm flipH="1">
            <a:off x="2804850" y="3819525"/>
            <a:ext cx="605100" cy="4800"/>
          </a:xfrm>
          <a:prstGeom prst="straightConnector1">
            <a:avLst/>
          </a:prstGeom>
          <a:noFill/>
          <a:ln w="38100" cap="flat" cmpd="sng">
            <a:solidFill>
              <a:schemeClr val="lt2"/>
            </a:solidFill>
            <a:prstDash val="solid"/>
            <a:round/>
            <a:headEnd type="triangle" w="med" len="med"/>
            <a:tailEnd type="none" w="med" len="med"/>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2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2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2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2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3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35"/>
                                        </p:tgtEl>
                                        <p:attrNameLst>
                                          <p:attrName>style.visibility</p:attrName>
                                        </p:attrNameLst>
                                      </p:cBhvr>
                                      <p:to>
                                        <p:strVal val="visible"/>
                                      </p:to>
                                    </p:set>
                                  </p:childTnLst>
                                </p:cTn>
                              </p:par>
                              <p:par>
                                <p:cTn id="19" presetID="1" presetClass="exit" presetSubtype="0" fill="hold" nodeType="withEffect">
                                  <p:stCondLst>
                                    <p:cond delay="0"/>
                                  </p:stCondLst>
                                  <p:childTnLst>
                                    <p:set>
                                      <p:cBhvr>
                                        <p:cTn id="20" dur="1" fill="hold">
                                          <p:stCondLst>
                                            <p:cond delay="0"/>
                                          </p:stCondLst>
                                        </p:cTn>
                                        <p:tgtEl>
                                          <p:spTgt spid="726"/>
                                        </p:tgtEl>
                                        <p:attrNameLst>
                                          <p:attrName>style.visibility</p:attrName>
                                        </p:attrNameLst>
                                      </p:cBhvr>
                                      <p:to>
                                        <p:strVal val="hidden"/>
                                      </p:to>
                                    </p:set>
                                  </p:childTnLst>
                                </p:cTn>
                              </p:par>
                              <p:par>
                                <p:cTn id="21" presetID="1" presetClass="entr" presetSubtype="0" fill="hold" nodeType="withEffect">
                                  <p:stCondLst>
                                    <p:cond delay="0"/>
                                  </p:stCondLst>
                                  <p:childTnLst>
                                    <p:set>
                                      <p:cBhvr>
                                        <p:cTn id="22" dur="1" fill="hold">
                                          <p:stCondLst>
                                            <p:cond delay="0"/>
                                          </p:stCondLst>
                                        </p:cTn>
                                        <p:tgtEl>
                                          <p:spTgt spid="7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740"/>
        <p:cNvGrpSpPr/>
        <p:nvPr/>
      </p:nvGrpSpPr>
      <p:grpSpPr>
        <a:xfrm>
          <a:off x="0" y="0"/>
          <a:ext cx="0" cy="0"/>
          <a:chOff x="0" y="0"/>
          <a:chExt cx="0" cy="0"/>
        </a:xfrm>
      </p:grpSpPr>
      <p:sp>
        <p:nvSpPr>
          <p:cNvPr id="741" name="Google Shape;741;p34"/>
          <p:cNvSpPr/>
          <p:nvPr/>
        </p:nvSpPr>
        <p:spPr>
          <a:xfrm>
            <a:off x="6941900" y="3127125"/>
            <a:ext cx="1145100" cy="1331100"/>
          </a:xfrm>
          <a:prstGeom prst="roundRect">
            <a:avLst>
              <a:gd name="adj" fmla="val 16667"/>
            </a:avLst>
          </a:prstGeom>
          <a:solidFill>
            <a:srgbClr val="B7B7B7"/>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400" b="1">
                <a:latin typeface="Cairo"/>
                <a:ea typeface="Cairo"/>
                <a:cs typeface="Cairo"/>
                <a:sym typeface="Cairo"/>
              </a:rPr>
              <a:t>RAM</a:t>
            </a:r>
            <a:endParaRPr sz="2400" b="1">
              <a:latin typeface="Cairo"/>
              <a:ea typeface="Cairo"/>
              <a:cs typeface="Cairo"/>
              <a:sym typeface="Cairo"/>
            </a:endParaRPr>
          </a:p>
        </p:txBody>
      </p:sp>
      <p:sp>
        <p:nvSpPr>
          <p:cNvPr id="742" name="Google Shape;742;p34"/>
          <p:cNvSpPr/>
          <p:nvPr/>
        </p:nvSpPr>
        <p:spPr>
          <a:xfrm>
            <a:off x="6919850" y="1258900"/>
            <a:ext cx="1189200" cy="1704000"/>
          </a:xfrm>
          <a:prstGeom prst="roundRect">
            <a:avLst>
              <a:gd name="adj" fmla="val 16667"/>
            </a:avLst>
          </a:prstGeom>
          <a:solidFill>
            <a:srgbClr val="B7B7B7"/>
          </a:solid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en" sz="2400" b="1">
                <a:latin typeface="Cairo"/>
                <a:ea typeface="Cairo"/>
                <a:cs typeface="Cairo"/>
                <a:sym typeface="Cairo"/>
              </a:rPr>
              <a:t>REG</a:t>
            </a:r>
            <a:endParaRPr sz="2400" b="1">
              <a:latin typeface="Cairo"/>
              <a:ea typeface="Cairo"/>
              <a:cs typeface="Cairo"/>
              <a:sym typeface="Cairo"/>
            </a:endParaRPr>
          </a:p>
        </p:txBody>
      </p:sp>
      <p:sp>
        <p:nvSpPr>
          <p:cNvPr id="743" name="Google Shape;743;p34"/>
          <p:cNvSpPr/>
          <p:nvPr/>
        </p:nvSpPr>
        <p:spPr>
          <a:xfrm>
            <a:off x="3571450" y="2531825"/>
            <a:ext cx="1508100" cy="1024500"/>
          </a:xfrm>
          <a:prstGeom prst="roundRect">
            <a:avLst>
              <a:gd name="adj" fmla="val 16667"/>
            </a:avLst>
          </a:prstGeom>
          <a:solidFill>
            <a:srgbClr val="B7B7B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iro"/>
              <a:ea typeface="Cairo"/>
              <a:cs typeface="Cairo"/>
              <a:sym typeface="Cairo"/>
            </a:endParaRPr>
          </a:p>
        </p:txBody>
      </p:sp>
      <p:sp>
        <p:nvSpPr>
          <p:cNvPr id="744" name="Google Shape;744;p34"/>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t>Actual Power Circuit</a:t>
            </a:r>
            <a:endParaRPr sz="2400"/>
          </a:p>
        </p:txBody>
      </p:sp>
      <p:cxnSp>
        <p:nvCxnSpPr>
          <p:cNvPr id="745" name="Google Shape;745;p34"/>
          <p:cNvCxnSpPr>
            <a:stCxn id="746" idx="1"/>
          </p:cNvCxnSpPr>
          <p:nvPr/>
        </p:nvCxnSpPr>
        <p:spPr>
          <a:xfrm rot="10800000">
            <a:off x="1628150" y="1545900"/>
            <a:ext cx="5282700" cy="8400"/>
          </a:xfrm>
          <a:prstGeom prst="straightConnector1">
            <a:avLst/>
          </a:prstGeom>
          <a:noFill/>
          <a:ln w="38100" cap="flat" cmpd="sng">
            <a:solidFill>
              <a:schemeClr val="lt2"/>
            </a:solidFill>
            <a:prstDash val="solid"/>
            <a:round/>
            <a:headEnd type="none" w="med" len="med"/>
            <a:tailEnd type="oval" w="med" len="med"/>
          </a:ln>
        </p:spPr>
      </p:cxnSp>
      <p:sp>
        <p:nvSpPr>
          <p:cNvPr id="747" name="Google Shape;747;p34"/>
          <p:cNvSpPr txBox="1">
            <a:spLocks noGrp="1"/>
          </p:cNvSpPr>
          <p:nvPr>
            <p:ph type="body" idx="1"/>
          </p:nvPr>
        </p:nvSpPr>
        <p:spPr>
          <a:xfrm>
            <a:off x="1134200" y="1267950"/>
            <a:ext cx="572100" cy="5727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2400" b="1"/>
              <a:t>6v</a:t>
            </a:r>
            <a:endParaRPr sz="2400" b="1"/>
          </a:p>
        </p:txBody>
      </p:sp>
      <p:sp>
        <p:nvSpPr>
          <p:cNvPr id="748" name="Google Shape;748;p34"/>
          <p:cNvSpPr txBox="1">
            <a:spLocks noGrp="1"/>
          </p:cNvSpPr>
          <p:nvPr>
            <p:ph type="body" idx="1"/>
          </p:nvPr>
        </p:nvSpPr>
        <p:spPr>
          <a:xfrm>
            <a:off x="867150" y="2045525"/>
            <a:ext cx="864000" cy="5727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2400" b="1"/>
              <a:t>GND</a:t>
            </a:r>
            <a:endParaRPr sz="2400" b="1"/>
          </a:p>
        </p:txBody>
      </p:sp>
      <p:sp>
        <p:nvSpPr>
          <p:cNvPr id="749" name="Google Shape;749;p34"/>
          <p:cNvSpPr/>
          <p:nvPr/>
        </p:nvSpPr>
        <p:spPr>
          <a:xfrm>
            <a:off x="3686375" y="2636038"/>
            <a:ext cx="270000" cy="270000"/>
          </a:xfrm>
          <a:prstGeom prst="ellipse">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iro"/>
              <a:ea typeface="Cairo"/>
              <a:cs typeface="Cairo"/>
              <a:sym typeface="Cairo"/>
            </a:endParaRPr>
          </a:p>
        </p:txBody>
      </p:sp>
      <p:sp>
        <p:nvSpPr>
          <p:cNvPr id="750" name="Google Shape;750;p34"/>
          <p:cNvSpPr/>
          <p:nvPr/>
        </p:nvSpPr>
        <p:spPr>
          <a:xfrm>
            <a:off x="4194250" y="2636038"/>
            <a:ext cx="270000" cy="270000"/>
          </a:xfrm>
          <a:prstGeom prst="ellipse">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iro"/>
              <a:ea typeface="Cairo"/>
              <a:cs typeface="Cairo"/>
              <a:sym typeface="Cairo"/>
            </a:endParaRPr>
          </a:p>
        </p:txBody>
      </p:sp>
      <p:sp>
        <p:nvSpPr>
          <p:cNvPr id="751" name="Google Shape;751;p34"/>
          <p:cNvSpPr/>
          <p:nvPr/>
        </p:nvSpPr>
        <p:spPr>
          <a:xfrm>
            <a:off x="4702125" y="2636038"/>
            <a:ext cx="270000" cy="270000"/>
          </a:xfrm>
          <a:prstGeom prst="ellipse">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iro"/>
              <a:ea typeface="Cairo"/>
              <a:cs typeface="Cairo"/>
              <a:sym typeface="Cairo"/>
            </a:endParaRPr>
          </a:p>
        </p:txBody>
      </p:sp>
      <p:sp>
        <p:nvSpPr>
          <p:cNvPr id="752" name="Google Shape;752;p34"/>
          <p:cNvSpPr/>
          <p:nvPr/>
        </p:nvSpPr>
        <p:spPr>
          <a:xfrm>
            <a:off x="3686375" y="3184088"/>
            <a:ext cx="270000" cy="270000"/>
          </a:xfrm>
          <a:prstGeom prst="ellipse">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iro"/>
              <a:ea typeface="Cairo"/>
              <a:cs typeface="Cairo"/>
              <a:sym typeface="Cairo"/>
            </a:endParaRPr>
          </a:p>
        </p:txBody>
      </p:sp>
      <p:sp>
        <p:nvSpPr>
          <p:cNvPr id="753" name="Google Shape;753;p34"/>
          <p:cNvSpPr/>
          <p:nvPr/>
        </p:nvSpPr>
        <p:spPr>
          <a:xfrm>
            <a:off x="4194250" y="3184088"/>
            <a:ext cx="270000" cy="270000"/>
          </a:xfrm>
          <a:prstGeom prst="ellipse">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iro"/>
              <a:ea typeface="Cairo"/>
              <a:cs typeface="Cairo"/>
              <a:sym typeface="Cairo"/>
            </a:endParaRPr>
          </a:p>
        </p:txBody>
      </p:sp>
      <p:sp>
        <p:nvSpPr>
          <p:cNvPr id="754" name="Google Shape;754;p34"/>
          <p:cNvSpPr/>
          <p:nvPr/>
        </p:nvSpPr>
        <p:spPr>
          <a:xfrm>
            <a:off x="4702125" y="3184088"/>
            <a:ext cx="270000" cy="270000"/>
          </a:xfrm>
          <a:prstGeom prst="ellipse">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iro"/>
              <a:ea typeface="Cairo"/>
              <a:cs typeface="Cairo"/>
              <a:sym typeface="Cairo"/>
            </a:endParaRPr>
          </a:p>
        </p:txBody>
      </p:sp>
      <p:sp>
        <p:nvSpPr>
          <p:cNvPr id="755" name="Google Shape;755;p34"/>
          <p:cNvSpPr txBox="1">
            <a:spLocks noGrp="1"/>
          </p:cNvSpPr>
          <p:nvPr>
            <p:ph type="body" idx="1"/>
          </p:nvPr>
        </p:nvSpPr>
        <p:spPr>
          <a:xfrm>
            <a:off x="906475" y="3896650"/>
            <a:ext cx="950400" cy="5727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2400" b="1"/>
              <a:t>BATT</a:t>
            </a:r>
            <a:endParaRPr sz="2400" b="1"/>
          </a:p>
        </p:txBody>
      </p:sp>
      <p:cxnSp>
        <p:nvCxnSpPr>
          <p:cNvPr id="756" name="Google Shape;756;p34"/>
          <p:cNvCxnSpPr>
            <a:stCxn id="757" idx="1"/>
            <a:endCxn id="758" idx="3"/>
          </p:cNvCxnSpPr>
          <p:nvPr/>
        </p:nvCxnSpPr>
        <p:spPr>
          <a:xfrm rot="10800000">
            <a:off x="3686450" y="1911963"/>
            <a:ext cx="3233400" cy="1800"/>
          </a:xfrm>
          <a:prstGeom prst="straightConnector1">
            <a:avLst/>
          </a:prstGeom>
          <a:noFill/>
          <a:ln w="38100" cap="flat" cmpd="sng">
            <a:solidFill>
              <a:schemeClr val="lt2"/>
            </a:solidFill>
            <a:prstDash val="solid"/>
            <a:round/>
            <a:headEnd type="none" w="med" len="med"/>
            <a:tailEnd type="none" w="med" len="med"/>
          </a:ln>
        </p:spPr>
      </p:cxnSp>
      <p:cxnSp>
        <p:nvCxnSpPr>
          <p:cNvPr id="759" name="Google Shape;759;p34"/>
          <p:cNvCxnSpPr>
            <a:stCxn id="760" idx="1"/>
          </p:cNvCxnSpPr>
          <p:nvPr/>
        </p:nvCxnSpPr>
        <p:spPr>
          <a:xfrm flipH="1">
            <a:off x="1628450" y="2278950"/>
            <a:ext cx="5282400" cy="22800"/>
          </a:xfrm>
          <a:prstGeom prst="straightConnector1">
            <a:avLst/>
          </a:prstGeom>
          <a:noFill/>
          <a:ln w="38100" cap="flat" cmpd="sng">
            <a:solidFill>
              <a:schemeClr val="lt2"/>
            </a:solidFill>
            <a:prstDash val="solid"/>
            <a:round/>
            <a:headEnd type="none" w="med" len="med"/>
            <a:tailEnd type="oval" w="med" len="med"/>
          </a:ln>
        </p:spPr>
      </p:cxnSp>
      <p:cxnSp>
        <p:nvCxnSpPr>
          <p:cNvPr id="761" name="Google Shape;761;p34"/>
          <p:cNvCxnSpPr>
            <a:stCxn id="762" idx="1"/>
          </p:cNvCxnSpPr>
          <p:nvPr/>
        </p:nvCxnSpPr>
        <p:spPr>
          <a:xfrm rot="10800000">
            <a:off x="1712600" y="4172350"/>
            <a:ext cx="5228700" cy="21300"/>
          </a:xfrm>
          <a:prstGeom prst="straightConnector1">
            <a:avLst/>
          </a:prstGeom>
          <a:noFill/>
          <a:ln w="38100" cap="flat" cmpd="sng">
            <a:solidFill>
              <a:schemeClr val="lt2"/>
            </a:solidFill>
            <a:prstDash val="solid"/>
            <a:round/>
            <a:headEnd type="none" w="med" len="med"/>
            <a:tailEnd type="oval" w="med" len="med"/>
          </a:ln>
        </p:spPr>
      </p:cxnSp>
      <p:cxnSp>
        <p:nvCxnSpPr>
          <p:cNvPr id="763" name="Google Shape;763;p34"/>
          <p:cNvCxnSpPr>
            <a:stCxn id="764" idx="1"/>
          </p:cNvCxnSpPr>
          <p:nvPr/>
        </p:nvCxnSpPr>
        <p:spPr>
          <a:xfrm rot="10800000">
            <a:off x="4314500" y="3850375"/>
            <a:ext cx="2626800" cy="3900"/>
          </a:xfrm>
          <a:prstGeom prst="straightConnector1">
            <a:avLst/>
          </a:prstGeom>
          <a:noFill/>
          <a:ln w="38100" cap="flat" cmpd="sng">
            <a:solidFill>
              <a:schemeClr val="lt2"/>
            </a:solidFill>
            <a:prstDash val="solid"/>
            <a:round/>
            <a:headEnd type="none" w="med" len="med"/>
            <a:tailEnd type="none" w="med" len="med"/>
          </a:ln>
        </p:spPr>
      </p:cxnSp>
      <p:cxnSp>
        <p:nvCxnSpPr>
          <p:cNvPr id="765" name="Google Shape;765;p34"/>
          <p:cNvCxnSpPr/>
          <p:nvPr/>
        </p:nvCxnSpPr>
        <p:spPr>
          <a:xfrm flipH="1">
            <a:off x="4324750" y="3454100"/>
            <a:ext cx="2400" cy="408300"/>
          </a:xfrm>
          <a:prstGeom prst="straightConnector1">
            <a:avLst/>
          </a:prstGeom>
          <a:noFill/>
          <a:ln w="38100" cap="flat" cmpd="sng">
            <a:solidFill>
              <a:schemeClr val="lt2"/>
            </a:solidFill>
            <a:prstDash val="solid"/>
            <a:round/>
            <a:headEnd type="none" w="med" len="med"/>
            <a:tailEnd type="none" w="med" len="med"/>
          </a:ln>
        </p:spPr>
      </p:cxnSp>
      <p:cxnSp>
        <p:nvCxnSpPr>
          <p:cNvPr id="766" name="Google Shape;766;p34"/>
          <p:cNvCxnSpPr/>
          <p:nvPr/>
        </p:nvCxnSpPr>
        <p:spPr>
          <a:xfrm flipH="1">
            <a:off x="4327625" y="1831750"/>
            <a:ext cx="5100" cy="803100"/>
          </a:xfrm>
          <a:prstGeom prst="straightConnector1">
            <a:avLst/>
          </a:prstGeom>
          <a:noFill/>
          <a:ln w="38100" cap="flat" cmpd="sng">
            <a:solidFill>
              <a:schemeClr val="lt2"/>
            </a:solidFill>
            <a:prstDash val="solid"/>
            <a:round/>
            <a:headEnd type="oval" w="med" len="med"/>
            <a:tailEnd type="none" w="med" len="med"/>
          </a:ln>
        </p:spPr>
      </p:cxnSp>
      <p:cxnSp>
        <p:nvCxnSpPr>
          <p:cNvPr id="767" name="Google Shape;767;p34"/>
          <p:cNvCxnSpPr/>
          <p:nvPr/>
        </p:nvCxnSpPr>
        <p:spPr>
          <a:xfrm>
            <a:off x="3820325" y="3444000"/>
            <a:ext cx="3000" cy="816300"/>
          </a:xfrm>
          <a:prstGeom prst="straightConnector1">
            <a:avLst/>
          </a:prstGeom>
          <a:noFill/>
          <a:ln w="38100" cap="flat" cmpd="sng">
            <a:solidFill>
              <a:schemeClr val="lt2"/>
            </a:solidFill>
            <a:prstDash val="solid"/>
            <a:round/>
            <a:headEnd type="none" w="med" len="med"/>
            <a:tailEnd type="oval" w="med" len="med"/>
          </a:ln>
        </p:spPr>
      </p:cxnSp>
      <p:sp>
        <p:nvSpPr>
          <p:cNvPr id="758" name="Google Shape;758;p34"/>
          <p:cNvSpPr/>
          <p:nvPr/>
        </p:nvSpPr>
        <p:spPr>
          <a:xfrm>
            <a:off x="2974775" y="1777100"/>
            <a:ext cx="711600" cy="2700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b="1">
                <a:solidFill>
                  <a:schemeClr val="dk2"/>
                </a:solidFill>
                <a:latin typeface="Cairo"/>
                <a:ea typeface="Cairo"/>
                <a:cs typeface="Cairo"/>
                <a:sym typeface="Cairo"/>
              </a:rPr>
              <a:t>10k</a:t>
            </a:r>
            <a:endParaRPr b="1">
              <a:solidFill>
                <a:schemeClr val="dk2"/>
              </a:solidFill>
              <a:latin typeface="Cairo"/>
              <a:ea typeface="Cairo"/>
              <a:cs typeface="Cairo"/>
              <a:sym typeface="Cairo"/>
            </a:endParaRPr>
          </a:p>
        </p:txBody>
      </p:sp>
      <p:cxnSp>
        <p:nvCxnSpPr>
          <p:cNvPr id="768" name="Google Shape;768;p34"/>
          <p:cNvCxnSpPr/>
          <p:nvPr/>
        </p:nvCxnSpPr>
        <p:spPr>
          <a:xfrm flipH="1">
            <a:off x="3820175" y="2198100"/>
            <a:ext cx="3000" cy="450600"/>
          </a:xfrm>
          <a:prstGeom prst="straightConnector1">
            <a:avLst/>
          </a:prstGeom>
          <a:noFill/>
          <a:ln w="38100" cap="flat" cmpd="sng">
            <a:solidFill>
              <a:schemeClr val="lt2"/>
            </a:solidFill>
            <a:prstDash val="solid"/>
            <a:round/>
            <a:headEnd type="oval" w="med" len="med"/>
            <a:tailEnd type="none" w="med" len="med"/>
          </a:ln>
        </p:spPr>
      </p:cxnSp>
      <p:sp>
        <p:nvSpPr>
          <p:cNvPr id="769" name="Google Shape;769;p34"/>
          <p:cNvSpPr/>
          <p:nvPr/>
        </p:nvSpPr>
        <p:spPr>
          <a:xfrm>
            <a:off x="5259475" y="3182750"/>
            <a:ext cx="711600" cy="2700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b="1">
                <a:solidFill>
                  <a:schemeClr val="dk2"/>
                </a:solidFill>
                <a:latin typeface="Cairo"/>
                <a:ea typeface="Cairo"/>
                <a:cs typeface="Cairo"/>
                <a:sym typeface="Cairo"/>
              </a:rPr>
              <a:t>10k</a:t>
            </a:r>
            <a:endParaRPr b="1">
              <a:solidFill>
                <a:schemeClr val="dk2"/>
              </a:solidFill>
              <a:latin typeface="Cairo"/>
              <a:ea typeface="Cairo"/>
              <a:cs typeface="Cairo"/>
              <a:sym typeface="Cairo"/>
            </a:endParaRPr>
          </a:p>
        </p:txBody>
      </p:sp>
      <p:cxnSp>
        <p:nvCxnSpPr>
          <p:cNvPr id="770" name="Google Shape;770;p34"/>
          <p:cNvCxnSpPr/>
          <p:nvPr/>
        </p:nvCxnSpPr>
        <p:spPr>
          <a:xfrm flipH="1">
            <a:off x="6254725" y="2199750"/>
            <a:ext cx="3000" cy="1122300"/>
          </a:xfrm>
          <a:prstGeom prst="straightConnector1">
            <a:avLst/>
          </a:prstGeom>
          <a:noFill/>
          <a:ln w="38100" cap="flat" cmpd="sng">
            <a:solidFill>
              <a:schemeClr val="lt2"/>
            </a:solidFill>
            <a:prstDash val="solid"/>
            <a:round/>
            <a:headEnd type="oval" w="med" len="med"/>
            <a:tailEnd type="none" w="med" len="med"/>
          </a:ln>
        </p:spPr>
      </p:cxnSp>
      <p:cxnSp>
        <p:nvCxnSpPr>
          <p:cNvPr id="771" name="Google Shape;771;p34"/>
          <p:cNvCxnSpPr>
            <a:endCxn id="769" idx="3"/>
          </p:cNvCxnSpPr>
          <p:nvPr/>
        </p:nvCxnSpPr>
        <p:spPr>
          <a:xfrm rot="10800000">
            <a:off x="5971075" y="3317750"/>
            <a:ext cx="303000" cy="4200"/>
          </a:xfrm>
          <a:prstGeom prst="straightConnector1">
            <a:avLst/>
          </a:prstGeom>
          <a:noFill/>
          <a:ln w="38100" cap="flat" cmpd="sng">
            <a:solidFill>
              <a:schemeClr val="lt2"/>
            </a:solidFill>
            <a:prstDash val="solid"/>
            <a:round/>
            <a:headEnd type="none" w="med" len="med"/>
            <a:tailEnd type="none" w="med" len="med"/>
          </a:ln>
        </p:spPr>
      </p:cxnSp>
      <p:cxnSp>
        <p:nvCxnSpPr>
          <p:cNvPr id="772" name="Google Shape;772;p34"/>
          <p:cNvCxnSpPr/>
          <p:nvPr/>
        </p:nvCxnSpPr>
        <p:spPr>
          <a:xfrm rot="10800000">
            <a:off x="4954050" y="3317850"/>
            <a:ext cx="303000" cy="4200"/>
          </a:xfrm>
          <a:prstGeom prst="straightConnector1">
            <a:avLst/>
          </a:prstGeom>
          <a:noFill/>
          <a:ln w="38100" cap="flat" cmpd="sng">
            <a:solidFill>
              <a:schemeClr val="lt2"/>
            </a:solidFill>
            <a:prstDash val="solid"/>
            <a:round/>
            <a:headEnd type="none" w="med" len="med"/>
            <a:tailEnd type="none" w="med" len="med"/>
          </a:ln>
        </p:spPr>
      </p:cxnSp>
      <p:cxnSp>
        <p:nvCxnSpPr>
          <p:cNvPr id="773" name="Google Shape;773;p34"/>
          <p:cNvCxnSpPr/>
          <p:nvPr/>
        </p:nvCxnSpPr>
        <p:spPr>
          <a:xfrm rot="10800000">
            <a:off x="2671775" y="1910000"/>
            <a:ext cx="303000" cy="4200"/>
          </a:xfrm>
          <a:prstGeom prst="straightConnector1">
            <a:avLst/>
          </a:prstGeom>
          <a:noFill/>
          <a:ln w="38100" cap="flat" cmpd="sng">
            <a:solidFill>
              <a:schemeClr val="lt2"/>
            </a:solidFill>
            <a:prstDash val="solid"/>
            <a:round/>
            <a:headEnd type="none" w="med" len="med"/>
            <a:tailEnd type="none" w="med" len="med"/>
          </a:ln>
        </p:spPr>
      </p:cxnSp>
      <p:cxnSp>
        <p:nvCxnSpPr>
          <p:cNvPr id="774" name="Google Shape;774;p34"/>
          <p:cNvCxnSpPr/>
          <p:nvPr/>
        </p:nvCxnSpPr>
        <p:spPr>
          <a:xfrm flipH="1">
            <a:off x="2671775" y="1463600"/>
            <a:ext cx="3000" cy="450600"/>
          </a:xfrm>
          <a:prstGeom prst="straightConnector1">
            <a:avLst/>
          </a:prstGeom>
          <a:noFill/>
          <a:ln w="38100" cap="flat" cmpd="sng">
            <a:solidFill>
              <a:schemeClr val="lt2"/>
            </a:solidFill>
            <a:prstDash val="solid"/>
            <a:round/>
            <a:headEnd type="oval" w="med" len="med"/>
            <a:tailEnd type="none" w="med" len="med"/>
          </a:ln>
        </p:spPr>
      </p:cxnSp>
      <p:sp>
        <p:nvSpPr>
          <p:cNvPr id="775" name="Google Shape;775;p34"/>
          <p:cNvSpPr/>
          <p:nvPr/>
        </p:nvSpPr>
        <p:spPr>
          <a:xfrm>
            <a:off x="3694625" y="2963013"/>
            <a:ext cx="711600" cy="164100"/>
          </a:xfrm>
          <a:prstGeom prst="rect">
            <a:avLst/>
          </a:prstGeom>
          <a:noFill/>
          <a:ln w="762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b="1">
              <a:solidFill>
                <a:schemeClr val="dk2"/>
              </a:solidFill>
              <a:latin typeface="Cairo"/>
              <a:ea typeface="Cairo"/>
              <a:cs typeface="Cairo"/>
              <a:sym typeface="Cairo"/>
            </a:endParaRPr>
          </a:p>
        </p:txBody>
      </p:sp>
      <p:sp>
        <p:nvSpPr>
          <p:cNvPr id="776" name="Google Shape;776;p34"/>
          <p:cNvSpPr/>
          <p:nvPr/>
        </p:nvSpPr>
        <p:spPr>
          <a:xfrm>
            <a:off x="2918750" y="2910075"/>
            <a:ext cx="270000" cy="270000"/>
          </a:xfrm>
          <a:prstGeom prst="pie">
            <a:avLst>
              <a:gd name="adj1" fmla="val 5387220"/>
              <a:gd name="adj2" fmla="val 1620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iro"/>
              <a:ea typeface="Cairo"/>
              <a:cs typeface="Cairo"/>
              <a:sym typeface="Cairo"/>
            </a:endParaRPr>
          </a:p>
        </p:txBody>
      </p:sp>
      <p:cxnSp>
        <p:nvCxnSpPr>
          <p:cNvPr id="777" name="Google Shape;777;p34"/>
          <p:cNvCxnSpPr>
            <a:stCxn id="775" idx="1"/>
          </p:cNvCxnSpPr>
          <p:nvPr/>
        </p:nvCxnSpPr>
        <p:spPr>
          <a:xfrm rot="10800000">
            <a:off x="3047525" y="3043263"/>
            <a:ext cx="647100" cy="1800"/>
          </a:xfrm>
          <a:prstGeom prst="straightConnector1">
            <a:avLst/>
          </a:prstGeom>
          <a:noFill/>
          <a:ln w="76200" cap="flat" cmpd="sng">
            <a:solidFill>
              <a:schemeClr val="lt2"/>
            </a:solidFill>
            <a:prstDash val="solid"/>
            <a:round/>
            <a:headEnd type="none" w="med" len="med"/>
            <a:tailEnd type="none" w="med" len="med"/>
          </a:ln>
        </p:spPr>
      </p:cxnSp>
      <p:sp>
        <p:nvSpPr>
          <p:cNvPr id="762" name="Google Shape;762;p34"/>
          <p:cNvSpPr txBox="1">
            <a:spLocks noGrp="1"/>
          </p:cNvSpPr>
          <p:nvPr>
            <p:ph type="body" idx="1"/>
          </p:nvPr>
        </p:nvSpPr>
        <p:spPr>
          <a:xfrm>
            <a:off x="6941300" y="3929350"/>
            <a:ext cx="799800" cy="5286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2000"/>
              <a:t>VCC</a:t>
            </a:r>
            <a:endParaRPr sz="2000"/>
          </a:p>
        </p:txBody>
      </p:sp>
      <p:sp>
        <p:nvSpPr>
          <p:cNvPr id="764" name="Google Shape;764;p34"/>
          <p:cNvSpPr txBox="1">
            <a:spLocks noGrp="1"/>
          </p:cNvSpPr>
          <p:nvPr>
            <p:ph type="body" idx="1"/>
          </p:nvPr>
        </p:nvSpPr>
        <p:spPr>
          <a:xfrm>
            <a:off x="6941300" y="3610375"/>
            <a:ext cx="769200" cy="487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2000"/>
              <a:t>/CE</a:t>
            </a:r>
            <a:endParaRPr sz="2000"/>
          </a:p>
        </p:txBody>
      </p:sp>
      <p:sp>
        <p:nvSpPr>
          <p:cNvPr id="746" name="Google Shape;746;p34"/>
          <p:cNvSpPr txBox="1">
            <a:spLocks noGrp="1"/>
          </p:cNvSpPr>
          <p:nvPr>
            <p:ph type="body" idx="1"/>
          </p:nvPr>
        </p:nvSpPr>
        <p:spPr>
          <a:xfrm>
            <a:off x="6910850" y="1310400"/>
            <a:ext cx="950400" cy="487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2000"/>
              <a:t>PWR</a:t>
            </a:r>
            <a:endParaRPr sz="2000"/>
          </a:p>
        </p:txBody>
      </p:sp>
      <p:sp>
        <p:nvSpPr>
          <p:cNvPr id="757" name="Google Shape;757;p34"/>
          <p:cNvSpPr txBox="1">
            <a:spLocks noGrp="1"/>
          </p:cNvSpPr>
          <p:nvPr>
            <p:ph type="body" idx="1"/>
          </p:nvPr>
        </p:nvSpPr>
        <p:spPr>
          <a:xfrm>
            <a:off x="6919850" y="1669863"/>
            <a:ext cx="1189200" cy="487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2000"/>
              <a:t>ENABLE</a:t>
            </a:r>
            <a:endParaRPr sz="2000"/>
          </a:p>
        </p:txBody>
      </p:sp>
      <p:sp>
        <p:nvSpPr>
          <p:cNvPr id="760" name="Google Shape;760;p34"/>
          <p:cNvSpPr txBox="1">
            <a:spLocks noGrp="1"/>
          </p:cNvSpPr>
          <p:nvPr>
            <p:ph type="body" idx="1"/>
          </p:nvPr>
        </p:nvSpPr>
        <p:spPr>
          <a:xfrm>
            <a:off x="6910850" y="2014650"/>
            <a:ext cx="799800" cy="5286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2000"/>
              <a:t>GND</a:t>
            </a:r>
            <a:endParaRPr sz="2000"/>
          </a:p>
        </p:txBody>
      </p:sp>
      <p:sp>
        <p:nvSpPr>
          <p:cNvPr id="778" name="Google Shape;778;p34"/>
          <p:cNvSpPr txBox="1">
            <a:spLocks noGrp="1"/>
          </p:cNvSpPr>
          <p:nvPr>
            <p:ph type="body" idx="1"/>
          </p:nvPr>
        </p:nvSpPr>
        <p:spPr>
          <a:xfrm>
            <a:off x="1441975" y="2756925"/>
            <a:ext cx="1440300" cy="5727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2400" b="1"/>
              <a:t>DPDT SW</a:t>
            </a:r>
            <a:endParaRPr sz="2400" b="1"/>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782"/>
        <p:cNvGrpSpPr/>
        <p:nvPr/>
      </p:nvGrpSpPr>
      <p:grpSpPr>
        <a:xfrm>
          <a:off x="0" y="0"/>
          <a:ext cx="0" cy="0"/>
          <a:chOff x="0" y="0"/>
          <a:chExt cx="0" cy="0"/>
        </a:xfrm>
      </p:grpSpPr>
      <p:sp>
        <p:nvSpPr>
          <p:cNvPr id="783" name="Google Shape;783;p35"/>
          <p:cNvSpPr/>
          <p:nvPr/>
        </p:nvSpPr>
        <p:spPr>
          <a:xfrm>
            <a:off x="6941900" y="3127125"/>
            <a:ext cx="1145100" cy="1331100"/>
          </a:xfrm>
          <a:prstGeom prst="roundRect">
            <a:avLst>
              <a:gd name="adj" fmla="val 16667"/>
            </a:avLst>
          </a:prstGeom>
          <a:solidFill>
            <a:schemeClr val="lt1"/>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400" b="1">
                <a:latin typeface="Cairo"/>
                <a:ea typeface="Cairo"/>
                <a:cs typeface="Cairo"/>
                <a:sym typeface="Cairo"/>
              </a:rPr>
              <a:t>RAM</a:t>
            </a:r>
            <a:endParaRPr sz="2400" b="1">
              <a:latin typeface="Cairo"/>
              <a:ea typeface="Cairo"/>
              <a:cs typeface="Cairo"/>
              <a:sym typeface="Cairo"/>
            </a:endParaRPr>
          </a:p>
        </p:txBody>
      </p:sp>
      <p:sp>
        <p:nvSpPr>
          <p:cNvPr id="784" name="Google Shape;784;p35"/>
          <p:cNvSpPr/>
          <p:nvPr/>
        </p:nvSpPr>
        <p:spPr>
          <a:xfrm>
            <a:off x="6919850" y="1258900"/>
            <a:ext cx="1189200" cy="1704000"/>
          </a:xfrm>
          <a:prstGeom prst="roundRect">
            <a:avLst>
              <a:gd name="adj" fmla="val 16667"/>
            </a:avLst>
          </a:prstGeom>
          <a:solidFill>
            <a:schemeClr val="lt1"/>
          </a:solid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en" sz="2400" b="1">
                <a:latin typeface="Cairo"/>
                <a:ea typeface="Cairo"/>
                <a:cs typeface="Cairo"/>
                <a:sym typeface="Cairo"/>
              </a:rPr>
              <a:t>REG</a:t>
            </a:r>
            <a:endParaRPr sz="2400" b="1">
              <a:latin typeface="Cairo"/>
              <a:ea typeface="Cairo"/>
              <a:cs typeface="Cairo"/>
              <a:sym typeface="Cairo"/>
            </a:endParaRPr>
          </a:p>
        </p:txBody>
      </p:sp>
      <p:sp>
        <p:nvSpPr>
          <p:cNvPr id="785" name="Google Shape;785;p35"/>
          <p:cNvSpPr/>
          <p:nvPr/>
        </p:nvSpPr>
        <p:spPr>
          <a:xfrm>
            <a:off x="3571450" y="2531825"/>
            <a:ext cx="1508100" cy="1024500"/>
          </a:xfrm>
          <a:prstGeom prst="roundRect">
            <a:avLst>
              <a:gd name="adj" fmla="val 16667"/>
            </a:avLst>
          </a:prstGeom>
          <a:solidFill>
            <a:srgbClr val="B7B7B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iro"/>
              <a:ea typeface="Cairo"/>
              <a:cs typeface="Cairo"/>
              <a:sym typeface="Cairo"/>
            </a:endParaRPr>
          </a:p>
        </p:txBody>
      </p:sp>
      <p:sp>
        <p:nvSpPr>
          <p:cNvPr id="786" name="Google Shape;786;p35"/>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t>Power OFF</a:t>
            </a:r>
            <a:endParaRPr sz="2400"/>
          </a:p>
        </p:txBody>
      </p:sp>
      <p:cxnSp>
        <p:nvCxnSpPr>
          <p:cNvPr id="787" name="Google Shape;787;p35"/>
          <p:cNvCxnSpPr>
            <a:stCxn id="788" idx="1"/>
          </p:cNvCxnSpPr>
          <p:nvPr/>
        </p:nvCxnSpPr>
        <p:spPr>
          <a:xfrm rot="10800000">
            <a:off x="1628150" y="1545900"/>
            <a:ext cx="5282700" cy="8400"/>
          </a:xfrm>
          <a:prstGeom prst="straightConnector1">
            <a:avLst/>
          </a:prstGeom>
          <a:noFill/>
          <a:ln w="38100" cap="flat" cmpd="sng">
            <a:solidFill>
              <a:schemeClr val="lt2"/>
            </a:solidFill>
            <a:prstDash val="solid"/>
            <a:round/>
            <a:headEnd type="none" w="med" len="med"/>
            <a:tailEnd type="oval" w="med" len="med"/>
          </a:ln>
        </p:spPr>
      </p:cxnSp>
      <p:sp>
        <p:nvSpPr>
          <p:cNvPr id="789" name="Google Shape;789;p35"/>
          <p:cNvSpPr txBox="1">
            <a:spLocks noGrp="1"/>
          </p:cNvSpPr>
          <p:nvPr>
            <p:ph type="body" idx="1"/>
          </p:nvPr>
        </p:nvSpPr>
        <p:spPr>
          <a:xfrm>
            <a:off x="1134200" y="1267950"/>
            <a:ext cx="572100" cy="5727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2400" b="1"/>
              <a:t>6v</a:t>
            </a:r>
            <a:endParaRPr sz="2400" b="1"/>
          </a:p>
        </p:txBody>
      </p:sp>
      <p:sp>
        <p:nvSpPr>
          <p:cNvPr id="790" name="Google Shape;790;p35"/>
          <p:cNvSpPr txBox="1">
            <a:spLocks noGrp="1"/>
          </p:cNvSpPr>
          <p:nvPr>
            <p:ph type="body" idx="1"/>
          </p:nvPr>
        </p:nvSpPr>
        <p:spPr>
          <a:xfrm>
            <a:off x="867150" y="2045525"/>
            <a:ext cx="864000" cy="5727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2400" b="1"/>
              <a:t>GND</a:t>
            </a:r>
            <a:endParaRPr sz="2400" b="1"/>
          </a:p>
        </p:txBody>
      </p:sp>
      <p:sp>
        <p:nvSpPr>
          <p:cNvPr id="791" name="Google Shape;791;p35"/>
          <p:cNvSpPr/>
          <p:nvPr/>
        </p:nvSpPr>
        <p:spPr>
          <a:xfrm>
            <a:off x="3686375" y="2636038"/>
            <a:ext cx="270000" cy="270000"/>
          </a:xfrm>
          <a:prstGeom prst="ellipse">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iro"/>
              <a:ea typeface="Cairo"/>
              <a:cs typeface="Cairo"/>
              <a:sym typeface="Cairo"/>
            </a:endParaRPr>
          </a:p>
        </p:txBody>
      </p:sp>
      <p:sp>
        <p:nvSpPr>
          <p:cNvPr id="792" name="Google Shape;792;p35"/>
          <p:cNvSpPr/>
          <p:nvPr/>
        </p:nvSpPr>
        <p:spPr>
          <a:xfrm>
            <a:off x="4194250" y="2636038"/>
            <a:ext cx="270000" cy="270000"/>
          </a:xfrm>
          <a:prstGeom prst="ellipse">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iro"/>
              <a:ea typeface="Cairo"/>
              <a:cs typeface="Cairo"/>
              <a:sym typeface="Cairo"/>
            </a:endParaRPr>
          </a:p>
        </p:txBody>
      </p:sp>
      <p:sp>
        <p:nvSpPr>
          <p:cNvPr id="793" name="Google Shape;793;p35"/>
          <p:cNvSpPr/>
          <p:nvPr/>
        </p:nvSpPr>
        <p:spPr>
          <a:xfrm>
            <a:off x="4702125" y="2636038"/>
            <a:ext cx="270000" cy="270000"/>
          </a:xfrm>
          <a:prstGeom prst="ellipse">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iro"/>
              <a:ea typeface="Cairo"/>
              <a:cs typeface="Cairo"/>
              <a:sym typeface="Cairo"/>
            </a:endParaRPr>
          </a:p>
        </p:txBody>
      </p:sp>
      <p:sp>
        <p:nvSpPr>
          <p:cNvPr id="794" name="Google Shape;794;p35"/>
          <p:cNvSpPr/>
          <p:nvPr/>
        </p:nvSpPr>
        <p:spPr>
          <a:xfrm>
            <a:off x="3686375" y="3184088"/>
            <a:ext cx="270000" cy="270000"/>
          </a:xfrm>
          <a:prstGeom prst="ellipse">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iro"/>
              <a:ea typeface="Cairo"/>
              <a:cs typeface="Cairo"/>
              <a:sym typeface="Cairo"/>
            </a:endParaRPr>
          </a:p>
        </p:txBody>
      </p:sp>
      <p:sp>
        <p:nvSpPr>
          <p:cNvPr id="795" name="Google Shape;795;p35"/>
          <p:cNvSpPr/>
          <p:nvPr/>
        </p:nvSpPr>
        <p:spPr>
          <a:xfrm>
            <a:off x="4194250" y="3184088"/>
            <a:ext cx="270000" cy="270000"/>
          </a:xfrm>
          <a:prstGeom prst="ellipse">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iro"/>
              <a:ea typeface="Cairo"/>
              <a:cs typeface="Cairo"/>
              <a:sym typeface="Cairo"/>
            </a:endParaRPr>
          </a:p>
        </p:txBody>
      </p:sp>
      <p:sp>
        <p:nvSpPr>
          <p:cNvPr id="796" name="Google Shape;796;p35"/>
          <p:cNvSpPr/>
          <p:nvPr/>
        </p:nvSpPr>
        <p:spPr>
          <a:xfrm>
            <a:off x="4702125" y="3184088"/>
            <a:ext cx="270000" cy="270000"/>
          </a:xfrm>
          <a:prstGeom prst="ellipse">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iro"/>
              <a:ea typeface="Cairo"/>
              <a:cs typeface="Cairo"/>
              <a:sym typeface="Cairo"/>
            </a:endParaRPr>
          </a:p>
        </p:txBody>
      </p:sp>
      <p:sp>
        <p:nvSpPr>
          <p:cNvPr id="797" name="Google Shape;797;p35"/>
          <p:cNvSpPr txBox="1">
            <a:spLocks noGrp="1"/>
          </p:cNvSpPr>
          <p:nvPr>
            <p:ph type="body" idx="1"/>
          </p:nvPr>
        </p:nvSpPr>
        <p:spPr>
          <a:xfrm>
            <a:off x="906475" y="3896650"/>
            <a:ext cx="950400" cy="5727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2400" b="1"/>
              <a:t>BATT</a:t>
            </a:r>
            <a:endParaRPr sz="2400" b="1"/>
          </a:p>
        </p:txBody>
      </p:sp>
      <p:cxnSp>
        <p:nvCxnSpPr>
          <p:cNvPr id="798" name="Google Shape;798;p35"/>
          <p:cNvCxnSpPr>
            <a:stCxn id="799" idx="1"/>
          </p:cNvCxnSpPr>
          <p:nvPr/>
        </p:nvCxnSpPr>
        <p:spPr>
          <a:xfrm flipH="1">
            <a:off x="4345250" y="1913763"/>
            <a:ext cx="2574600" cy="1800"/>
          </a:xfrm>
          <a:prstGeom prst="straightConnector1">
            <a:avLst/>
          </a:prstGeom>
          <a:noFill/>
          <a:ln w="38100" cap="flat" cmpd="sng">
            <a:solidFill>
              <a:schemeClr val="lt2"/>
            </a:solidFill>
            <a:prstDash val="solid"/>
            <a:round/>
            <a:headEnd type="none" w="med" len="med"/>
            <a:tailEnd type="none" w="med" len="med"/>
          </a:ln>
        </p:spPr>
      </p:cxnSp>
      <p:cxnSp>
        <p:nvCxnSpPr>
          <p:cNvPr id="800" name="Google Shape;800;p35"/>
          <p:cNvCxnSpPr>
            <a:stCxn id="801" idx="1"/>
          </p:cNvCxnSpPr>
          <p:nvPr/>
        </p:nvCxnSpPr>
        <p:spPr>
          <a:xfrm flipH="1">
            <a:off x="1628450" y="2278950"/>
            <a:ext cx="5282400" cy="22800"/>
          </a:xfrm>
          <a:prstGeom prst="straightConnector1">
            <a:avLst/>
          </a:prstGeom>
          <a:noFill/>
          <a:ln w="38100" cap="flat" cmpd="sng">
            <a:solidFill>
              <a:schemeClr val="lt2"/>
            </a:solidFill>
            <a:prstDash val="solid"/>
            <a:round/>
            <a:headEnd type="none" w="med" len="med"/>
            <a:tailEnd type="oval" w="med" len="med"/>
          </a:ln>
        </p:spPr>
      </p:cxnSp>
      <p:cxnSp>
        <p:nvCxnSpPr>
          <p:cNvPr id="802" name="Google Shape;802;p35"/>
          <p:cNvCxnSpPr>
            <a:stCxn id="803" idx="1"/>
          </p:cNvCxnSpPr>
          <p:nvPr/>
        </p:nvCxnSpPr>
        <p:spPr>
          <a:xfrm rot="10800000">
            <a:off x="1712600" y="4172350"/>
            <a:ext cx="5228700" cy="21300"/>
          </a:xfrm>
          <a:prstGeom prst="straightConnector1">
            <a:avLst/>
          </a:prstGeom>
          <a:noFill/>
          <a:ln w="38100" cap="flat" cmpd="sng">
            <a:solidFill>
              <a:schemeClr val="lt2"/>
            </a:solidFill>
            <a:prstDash val="solid"/>
            <a:round/>
            <a:headEnd type="none" w="med" len="med"/>
            <a:tailEnd type="oval" w="med" len="med"/>
          </a:ln>
        </p:spPr>
      </p:cxnSp>
      <p:cxnSp>
        <p:nvCxnSpPr>
          <p:cNvPr id="804" name="Google Shape;804;p35"/>
          <p:cNvCxnSpPr>
            <a:stCxn id="805" idx="1"/>
          </p:cNvCxnSpPr>
          <p:nvPr/>
        </p:nvCxnSpPr>
        <p:spPr>
          <a:xfrm rot="10800000">
            <a:off x="4314500" y="3850375"/>
            <a:ext cx="2626800" cy="3900"/>
          </a:xfrm>
          <a:prstGeom prst="straightConnector1">
            <a:avLst/>
          </a:prstGeom>
          <a:noFill/>
          <a:ln w="38100" cap="flat" cmpd="sng">
            <a:solidFill>
              <a:schemeClr val="lt2"/>
            </a:solidFill>
            <a:prstDash val="solid"/>
            <a:round/>
            <a:headEnd type="none" w="med" len="med"/>
            <a:tailEnd type="none" w="med" len="med"/>
          </a:ln>
        </p:spPr>
      </p:cxnSp>
      <p:cxnSp>
        <p:nvCxnSpPr>
          <p:cNvPr id="806" name="Google Shape;806;p35"/>
          <p:cNvCxnSpPr/>
          <p:nvPr/>
        </p:nvCxnSpPr>
        <p:spPr>
          <a:xfrm flipH="1">
            <a:off x="4324750" y="3454100"/>
            <a:ext cx="2400" cy="408300"/>
          </a:xfrm>
          <a:prstGeom prst="straightConnector1">
            <a:avLst/>
          </a:prstGeom>
          <a:noFill/>
          <a:ln w="38100" cap="flat" cmpd="sng">
            <a:solidFill>
              <a:schemeClr val="lt2"/>
            </a:solidFill>
            <a:prstDash val="solid"/>
            <a:round/>
            <a:headEnd type="none" w="med" len="med"/>
            <a:tailEnd type="none" w="med" len="med"/>
          </a:ln>
        </p:spPr>
      </p:cxnSp>
      <p:cxnSp>
        <p:nvCxnSpPr>
          <p:cNvPr id="807" name="Google Shape;807;p35"/>
          <p:cNvCxnSpPr/>
          <p:nvPr/>
        </p:nvCxnSpPr>
        <p:spPr>
          <a:xfrm flipH="1">
            <a:off x="4327650" y="1899250"/>
            <a:ext cx="4500" cy="735600"/>
          </a:xfrm>
          <a:prstGeom prst="straightConnector1">
            <a:avLst/>
          </a:prstGeom>
          <a:noFill/>
          <a:ln w="38100" cap="flat" cmpd="sng">
            <a:solidFill>
              <a:schemeClr val="lt2"/>
            </a:solidFill>
            <a:prstDash val="solid"/>
            <a:round/>
            <a:headEnd type="none" w="med" len="med"/>
            <a:tailEnd type="none" w="med" len="med"/>
          </a:ln>
        </p:spPr>
      </p:cxnSp>
      <p:cxnSp>
        <p:nvCxnSpPr>
          <p:cNvPr id="808" name="Google Shape;808;p35"/>
          <p:cNvCxnSpPr/>
          <p:nvPr/>
        </p:nvCxnSpPr>
        <p:spPr>
          <a:xfrm>
            <a:off x="3820325" y="3444000"/>
            <a:ext cx="3000" cy="816300"/>
          </a:xfrm>
          <a:prstGeom prst="straightConnector1">
            <a:avLst/>
          </a:prstGeom>
          <a:noFill/>
          <a:ln w="38100" cap="flat" cmpd="sng">
            <a:solidFill>
              <a:schemeClr val="lt2"/>
            </a:solidFill>
            <a:prstDash val="solid"/>
            <a:round/>
            <a:headEnd type="none" w="med" len="med"/>
            <a:tailEnd type="oval" w="med" len="med"/>
          </a:ln>
        </p:spPr>
      </p:cxnSp>
      <p:cxnSp>
        <p:nvCxnSpPr>
          <p:cNvPr id="809" name="Google Shape;809;p35"/>
          <p:cNvCxnSpPr/>
          <p:nvPr/>
        </p:nvCxnSpPr>
        <p:spPr>
          <a:xfrm flipH="1">
            <a:off x="3820175" y="2198100"/>
            <a:ext cx="3000" cy="450600"/>
          </a:xfrm>
          <a:prstGeom prst="straightConnector1">
            <a:avLst/>
          </a:prstGeom>
          <a:noFill/>
          <a:ln w="38100" cap="flat" cmpd="sng">
            <a:solidFill>
              <a:schemeClr val="lt2"/>
            </a:solidFill>
            <a:prstDash val="solid"/>
            <a:round/>
            <a:headEnd type="oval" w="med" len="med"/>
            <a:tailEnd type="none" w="med" len="med"/>
          </a:ln>
        </p:spPr>
      </p:cxnSp>
      <p:sp>
        <p:nvSpPr>
          <p:cNvPr id="810" name="Google Shape;810;p35"/>
          <p:cNvSpPr/>
          <p:nvPr/>
        </p:nvSpPr>
        <p:spPr>
          <a:xfrm>
            <a:off x="3694625" y="2963013"/>
            <a:ext cx="711600" cy="164100"/>
          </a:xfrm>
          <a:prstGeom prst="rect">
            <a:avLst/>
          </a:prstGeom>
          <a:noFill/>
          <a:ln w="762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b="1">
              <a:solidFill>
                <a:schemeClr val="dk2"/>
              </a:solidFill>
              <a:latin typeface="Cairo"/>
              <a:ea typeface="Cairo"/>
              <a:cs typeface="Cairo"/>
              <a:sym typeface="Cairo"/>
            </a:endParaRPr>
          </a:p>
        </p:txBody>
      </p:sp>
      <p:sp>
        <p:nvSpPr>
          <p:cNvPr id="811" name="Google Shape;811;p35"/>
          <p:cNvSpPr/>
          <p:nvPr/>
        </p:nvSpPr>
        <p:spPr>
          <a:xfrm>
            <a:off x="2918750" y="2910075"/>
            <a:ext cx="270000" cy="270000"/>
          </a:xfrm>
          <a:prstGeom prst="pie">
            <a:avLst>
              <a:gd name="adj1" fmla="val 5387220"/>
              <a:gd name="adj2" fmla="val 1620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iro"/>
              <a:ea typeface="Cairo"/>
              <a:cs typeface="Cairo"/>
              <a:sym typeface="Cairo"/>
            </a:endParaRPr>
          </a:p>
        </p:txBody>
      </p:sp>
      <p:cxnSp>
        <p:nvCxnSpPr>
          <p:cNvPr id="812" name="Google Shape;812;p35"/>
          <p:cNvCxnSpPr>
            <a:stCxn id="810" idx="1"/>
          </p:cNvCxnSpPr>
          <p:nvPr/>
        </p:nvCxnSpPr>
        <p:spPr>
          <a:xfrm rot="10800000">
            <a:off x="3047525" y="3043263"/>
            <a:ext cx="647100" cy="1800"/>
          </a:xfrm>
          <a:prstGeom prst="straightConnector1">
            <a:avLst/>
          </a:prstGeom>
          <a:noFill/>
          <a:ln w="76200" cap="flat" cmpd="sng">
            <a:solidFill>
              <a:schemeClr val="lt2"/>
            </a:solidFill>
            <a:prstDash val="solid"/>
            <a:round/>
            <a:headEnd type="none" w="med" len="med"/>
            <a:tailEnd type="none" w="med" len="med"/>
          </a:ln>
        </p:spPr>
      </p:cxnSp>
      <p:sp>
        <p:nvSpPr>
          <p:cNvPr id="803" name="Google Shape;803;p35"/>
          <p:cNvSpPr txBox="1">
            <a:spLocks noGrp="1"/>
          </p:cNvSpPr>
          <p:nvPr>
            <p:ph type="body" idx="1"/>
          </p:nvPr>
        </p:nvSpPr>
        <p:spPr>
          <a:xfrm>
            <a:off x="6941300" y="3929350"/>
            <a:ext cx="799800" cy="5286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2000"/>
              <a:t>VCC</a:t>
            </a:r>
            <a:endParaRPr sz="2000"/>
          </a:p>
        </p:txBody>
      </p:sp>
      <p:sp>
        <p:nvSpPr>
          <p:cNvPr id="805" name="Google Shape;805;p35"/>
          <p:cNvSpPr txBox="1">
            <a:spLocks noGrp="1"/>
          </p:cNvSpPr>
          <p:nvPr>
            <p:ph type="body" idx="1"/>
          </p:nvPr>
        </p:nvSpPr>
        <p:spPr>
          <a:xfrm>
            <a:off x="6941300" y="3610375"/>
            <a:ext cx="769200" cy="487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2000"/>
              <a:t>/CE</a:t>
            </a:r>
            <a:endParaRPr sz="2000"/>
          </a:p>
        </p:txBody>
      </p:sp>
      <p:sp>
        <p:nvSpPr>
          <p:cNvPr id="788" name="Google Shape;788;p35"/>
          <p:cNvSpPr txBox="1">
            <a:spLocks noGrp="1"/>
          </p:cNvSpPr>
          <p:nvPr>
            <p:ph type="body" idx="1"/>
          </p:nvPr>
        </p:nvSpPr>
        <p:spPr>
          <a:xfrm>
            <a:off x="6910850" y="1310400"/>
            <a:ext cx="950400" cy="487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2000"/>
              <a:t>PWR</a:t>
            </a:r>
            <a:endParaRPr sz="2000"/>
          </a:p>
        </p:txBody>
      </p:sp>
      <p:sp>
        <p:nvSpPr>
          <p:cNvPr id="799" name="Google Shape;799;p35"/>
          <p:cNvSpPr txBox="1">
            <a:spLocks noGrp="1"/>
          </p:cNvSpPr>
          <p:nvPr>
            <p:ph type="body" idx="1"/>
          </p:nvPr>
        </p:nvSpPr>
        <p:spPr>
          <a:xfrm>
            <a:off x="6919850" y="1669863"/>
            <a:ext cx="1189200" cy="487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2000"/>
              <a:t>ENABLE</a:t>
            </a:r>
            <a:endParaRPr sz="2000"/>
          </a:p>
        </p:txBody>
      </p:sp>
      <p:sp>
        <p:nvSpPr>
          <p:cNvPr id="801" name="Google Shape;801;p35"/>
          <p:cNvSpPr txBox="1">
            <a:spLocks noGrp="1"/>
          </p:cNvSpPr>
          <p:nvPr>
            <p:ph type="body" idx="1"/>
          </p:nvPr>
        </p:nvSpPr>
        <p:spPr>
          <a:xfrm>
            <a:off x="6910850" y="2014650"/>
            <a:ext cx="799800" cy="5286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2000"/>
              <a:t>GND</a:t>
            </a:r>
            <a:endParaRPr sz="2000"/>
          </a:p>
        </p:txBody>
      </p:sp>
      <p:sp>
        <p:nvSpPr>
          <p:cNvPr id="813" name="Google Shape;813;p35"/>
          <p:cNvSpPr txBox="1">
            <a:spLocks noGrp="1"/>
          </p:cNvSpPr>
          <p:nvPr>
            <p:ph type="body" idx="1"/>
          </p:nvPr>
        </p:nvSpPr>
        <p:spPr>
          <a:xfrm>
            <a:off x="2170700" y="2756925"/>
            <a:ext cx="711600" cy="5727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2400" b="1"/>
              <a:t>OFF</a:t>
            </a:r>
            <a:endParaRPr sz="2400" b="1"/>
          </a:p>
        </p:txBody>
      </p:sp>
      <p:sp>
        <p:nvSpPr>
          <p:cNvPr id="814" name="Google Shape;814;p35"/>
          <p:cNvSpPr/>
          <p:nvPr/>
        </p:nvSpPr>
        <p:spPr>
          <a:xfrm>
            <a:off x="5259475" y="3182750"/>
            <a:ext cx="711600" cy="270000"/>
          </a:xfrm>
          <a:prstGeom prst="rect">
            <a:avLst/>
          </a:prstGeom>
          <a:noFill/>
          <a:ln w="28575" cap="flat" cmpd="sng">
            <a:solidFill>
              <a:schemeClr val="lt2"/>
            </a:solidFill>
            <a:prstDash val="dot"/>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b="1">
                <a:solidFill>
                  <a:srgbClr val="999999"/>
                </a:solidFill>
                <a:latin typeface="Cairo"/>
                <a:ea typeface="Cairo"/>
                <a:cs typeface="Cairo"/>
                <a:sym typeface="Cairo"/>
              </a:rPr>
              <a:t>10k</a:t>
            </a:r>
            <a:endParaRPr b="1">
              <a:solidFill>
                <a:srgbClr val="999999"/>
              </a:solidFill>
              <a:latin typeface="Cairo"/>
              <a:ea typeface="Cairo"/>
              <a:cs typeface="Cairo"/>
              <a:sym typeface="Cairo"/>
            </a:endParaRPr>
          </a:p>
        </p:txBody>
      </p:sp>
      <p:cxnSp>
        <p:nvCxnSpPr>
          <p:cNvPr id="815" name="Google Shape;815;p35"/>
          <p:cNvCxnSpPr/>
          <p:nvPr/>
        </p:nvCxnSpPr>
        <p:spPr>
          <a:xfrm>
            <a:off x="6250425" y="2220625"/>
            <a:ext cx="4200" cy="1101300"/>
          </a:xfrm>
          <a:prstGeom prst="straightConnector1">
            <a:avLst/>
          </a:prstGeom>
          <a:noFill/>
          <a:ln w="28575" cap="flat" cmpd="sng">
            <a:solidFill>
              <a:schemeClr val="lt2"/>
            </a:solidFill>
            <a:prstDash val="dot"/>
            <a:round/>
            <a:headEnd type="oval" w="med" len="med"/>
            <a:tailEnd type="none" w="med" len="med"/>
          </a:ln>
        </p:spPr>
      </p:cxnSp>
      <p:cxnSp>
        <p:nvCxnSpPr>
          <p:cNvPr id="816" name="Google Shape;816;p35"/>
          <p:cNvCxnSpPr>
            <a:endCxn id="814" idx="3"/>
          </p:cNvCxnSpPr>
          <p:nvPr/>
        </p:nvCxnSpPr>
        <p:spPr>
          <a:xfrm rot="10800000">
            <a:off x="5971075" y="3317750"/>
            <a:ext cx="303000" cy="4200"/>
          </a:xfrm>
          <a:prstGeom prst="straightConnector1">
            <a:avLst/>
          </a:prstGeom>
          <a:noFill/>
          <a:ln w="28575" cap="flat" cmpd="sng">
            <a:solidFill>
              <a:schemeClr val="lt2"/>
            </a:solidFill>
            <a:prstDash val="dot"/>
            <a:round/>
            <a:headEnd type="none" w="med" len="med"/>
            <a:tailEnd type="none" w="med" len="med"/>
          </a:ln>
        </p:spPr>
      </p:cxnSp>
      <p:cxnSp>
        <p:nvCxnSpPr>
          <p:cNvPr id="817" name="Google Shape;817;p35"/>
          <p:cNvCxnSpPr/>
          <p:nvPr/>
        </p:nvCxnSpPr>
        <p:spPr>
          <a:xfrm rot="10800000">
            <a:off x="4954050" y="3317850"/>
            <a:ext cx="303000" cy="4200"/>
          </a:xfrm>
          <a:prstGeom prst="straightConnector1">
            <a:avLst/>
          </a:prstGeom>
          <a:noFill/>
          <a:ln w="28575" cap="flat" cmpd="sng">
            <a:solidFill>
              <a:schemeClr val="lt2"/>
            </a:solidFill>
            <a:prstDash val="dot"/>
            <a:round/>
            <a:headEnd type="none" w="med" len="med"/>
            <a:tailEnd type="none" w="med" len="med"/>
          </a:ln>
        </p:spPr>
      </p:cxnSp>
      <p:sp>
        <p:nvSpPr>
          <p:cNvPr id="818" name="Google Shape;818;p35"/>
          <p:cNvSpPr/>
          <p:nvPr/>
        </p:nvSpPr>
        <p:spPr>
          <a:xfrm>
            <a:off x="2974775" y="1777100"/>
            <a:ext cx="711600" cy="270000"/>
          </a:xfrm>
          <a:prstGeom prst="rect">
            <a:avLst/>
          </a:prstGeom>
          <a:noFill/>
          <a:ln w="28575" cap="flat" cmpd="sng">
            <a:solidFill>
              <a:schemeClr val="lt2"/>
            </a:solidFill>
            <a:prstDash val="dot"/>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b="1">
                <a:solidFill>
                  <a:srgbClr val="999999"/>
                </a:solidFill>
                <a:latin typeface="Cairo"/>
                <a:ea typeface="Cairo"/>
                <a:cs typeface="Cairo"/>
                <a:sym typeface="Cairo"/>
              </a:rPr>
              <a:t>10k</a:t>
            </a:r>
            <a:endParaRPr b="1">
              <a:solidFill>
                <a:srgbClr val="999999"/>
              </a:solidFill>
              <a:latin typeface="Cairo"/>
              <a:ea typeface="Cairo"/>
              <a:cs typeface="Cairo"/>
              <a:sym typeface="Cairo"/>
            </a:endParaRPr>
          </a:p>
        </p:txBody>
      </p:sp>
      <p:cxnSp>
        <p:nvCxnSpPr>
          <p:cNvPr id="819" name="Google Shape;819;p35"/>
          <p:cNvCxnSpPr/>
          <p:nvPr/>
        </p:nvCxnSpPr>
        <p:spPr>
          <a:xfrm rot="10800000">
            <a:off x="2671775" y="1910000"/>
            <a:ext cx="303000" cy="4200"/>
          </a:xfrm>
          <a:prstGeom prst="straightConnector1">
            <a:avLst/>
          </a:prstGeom>
          <a:noFill/>
          <a:ln w="28575" cap="flat" cmpd="sng">
            <a:solidFill>
              <a:schemeClr val="lt2"/>
            </a:solidFill>
            <a:prstDash val="dot"/>
            <a:round/>
            <a:headEnd type="none" w="med" len="med"/>
            <a:tailEnd type="none" w="med" len="med"/>
          </a:ln>
        </p:spPr>
      </p:cxnSp>
      <p:cxnSp>
        <p:nvCxnSpPr>
          <p:cNvPr id="820" name="Google Shape;820;p35"/>
          <p:cNvCxnSpPr/>
          <p:nvPr/>
        </p:nvCxnSpPr>
        <p:spPr>
          <a:xfrm flipH="1">
            <a:off x="2671775" y="1463600"/>
            <a:ext cx="3000" cy="450600"/>
          </a:xfrm>
          <a:prstGeom prst="straightConnector1">
            <a:avLst/>
          </a:prstGeom>
          <a:noFill/>
          <a:ln w="28575" cap="flat" cmpd="sng">
            <a:solidFill>
              <a:schemeClr val="lt2"/>
            </a:solidFill>
            <a:prstDash val="dot"/>
            <a:round/>
            <a:headEnd type="oval" w="med" len="med"/>
            <a:tailEnd type="none" w="med" len="med"/>
          </a:ln>
        </p:spPr>
      </p:cxnSp>
      <p:cxnSp>
        <p:nvCxnSpPr>
          <p:cNvPr id="821" name="Google Shape;821;p35"/>
          <p:cNvCxnSpPr>
            <a:endCxn id="818" idx="3"/>
          </p:cNvCxnSpPr>
          <p:nvPr/>
        </p:nvCxnSpPr>
        <p:spPr>
          <a:xfrm rot="10800000">
            <a:off x="3686375" y="1912100"/>
            <a:ext cx="658800" cy="6600"/>
          </a:xfrm>
          <a:prstGeom prst="straightConnector1">
            <a:avLst/>
          </a:prstGeom>
          <a:noFill/>
          <a:ln w="28575" cap="flat" cmpd="sng">
            <a:solidFill>
              <a:schemeClr val="lt2"/>
            </a:solidFill>
            <a:prstDash val="dot"/>
            <a:round/>
            <a:headEnd type="none" w="med" len="med"/>
            <a:tailEnd type="none" w="med" len="med"/>
          </a:ln>
        </p:spPr>
      </p:cxnSp>
      <p:sp>
        <p:nvSpPr>
          <p:cNvPr id="822" name="Google Shape;822;p35"/>
          <p:cNvSpPr txBox="1">
            <a:spLocks noGrp="1"/>
          </p:cNvSpPr>
          <p:nvPr>
            <p:ph type="body" idx="1"/>
          </p:nvPr>
        </p:nvSpPr>
        <p:spPr>
          <a:xfrm>
            <a:off x="5506975" y="4172350"/>
            <a:ext cx="1103100" cy="528600"/>
          </a:xfrm>
          <a:prstGeom prst="rect">
            <a:avLst/>
          </a:prstGeom>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n" sz="2400" b="1"/>
              <a:t>4 μA</a:t>
            </a:r>
            <a:endParaRPr sz="2400" i="1"/>
          </a:p>
        </p:txBody>
      </p:sp>
      <p:sp>
        <p:nvSpPr>
          <p:cNvPr id="823" name="Google Shape;823;p35"/>
          <p:cNvSpPr/>
          <p:nvPr/>
        </p:nvSpPr>
        <p:spPr>
          <a:xfrm>
            <a:off x="5971075" y="4111600"/>
            <a:ext cx="185100" cy="1641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iro"/>
              <a:ea typeface="Cairo"/>
              <a:cs typeface="Cairo"/>
              <a:sym typeface="Cair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23"/>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8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827"/>
        <p:cNvGrpSpPr/>
        <p:nvPr/>
      </p:nvGrpSpPr>
      <p:grpSpPr>
        <a:xfrm>
          <a:off x="0" y="0"/>
          <a:ext cx="0" cy="0"/>
          <a:chOff x="0" y="0"/>
          <a:chExt cx="0" cy="0"/>
        </a:xfrm>
      </p:grpSpPr>
      <p:sp>
        <p:nvSpPr>
          <p:cNvPr id="828" name="Google Shape;828;p36"/>
          <p:cNvSpPr/>
          <p:nvPr/>
        </p:nvSpPr>
        <p:spPr>
          <a:xfrm>
            <a:off x="6941900" y="3127125"/>
            <a:ext cx="1145100" cy="1331100"/>
          </a:xfrm>
          <a:prstGeom prst="roundRect">
            <a:avLst>
              <a:gd name="adj" fmla="val 16667"/>
            </a:avLst>
          </a:prstGeom>
          <a:solidFill>
            <a:schemeClr val="lt1"/>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400" b="1">
                <a:latin typeface="Cairo"/>
                <a:ea typeface="Cairo"/>
                <a:cs typeface="Cairo"/>
                <a:sym typeface="Cairo"/>
              </a:rPr>
              <a:t>RAM</a:t>
            </a:r>
            <a:endParaRPr sz="2400" b="1">
              <a:latin typeface="Cairo"/>
              <a:ea typeface="Cairo"/>
              <a:cs typeface="Cairo"/>
              <a:sym typeface="Cairo"/>
            </a:endParaRPr>
          </a:p>
        </p:txBody>
      </p:sp>
      <p:sp>
        <p:nvSpPr>
          <p:cNvPr id="829" name="Google Shape;829;p36"/>
          <p:cNvSpPr/>
          <p:nvPr/>
        </p:nvSpPr>
        <p:spPr>
          <a:xfrm>
            <a:off x="6919850" y="1258900"/>
            <a:ext cx="1189200" cy="1704000"/>
          </a:xfrm>
          <a:prstGeom prst="roundRect">
            <a:avLst>
              <a:gd name="adj" fmla="val 16667"/>
            </a:avLst>
          </a:prstGeom>
          <a:solidFill>
            <a:srgbClr val="6AA84F"/>
          </a:solid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en" sz="2400" b="1">
                <a:latin typeface="Cairo"/>
                <a:ea typeface="Cairo"/>
                <a:cs typeface="Cairo"/>
                <a:sym typeface="Cairo"/>
              </a:rPr>
              <a:t>REG</a:t>
            </a:r>
            <a:endParaRPr sz="2400" b="1">
              <a:latin typeface="Cairo"/>
              <a:ea typeface="Cairo"/>
              <a:cs typeface="Cairo"/>
              <a:sym typeface="Cairo"/>
            </a:endParaRPr>
          </a:p>
        </p:txBody>
      </p:sp>
      <p:sp>
        <p:nvSpPr>
          <p:cNvPr id="830" name="Google Shape;830;p36"/>
          <p:cNvSpPr/>
          <p:nvPr/>
        </p:nvSpPr>
        <p:spPr>
          <a:xfrm>
            <a:off x="3571450" y="2531825"/>
            <a:ext cx="1508100" cy="1024500"/>
          </a:xfrm>
          <a:prstGeom prst="roundRect">
            <a:avLst>
              <a:gd name="adj" fmla="val 16667"/>
            </a:avLst>
          </a:prstGeom>
          <a:solidFill>
            <a:srgbClr val="B7B7B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iro"/>
              <a:ea typeface="Cairo"/>
              <a:cs typeface="Cairo"/>
              <a:sym typeface="Cairo"/>
            </a:endParaRPr>
          </a:p>
        </p:txBody>
      </p:sp>
      <p:sp>
        <p:nvSpPr>
          <p:cNvPr id="831" name="Google Shape;831;p36"/>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t>Power ONFF?</a:t>
            </a:r>
            <a:endParaRPr sz="2400"/>
          </a:p>
        </p:txBody>
      </p:sp>
      <p:cxnSp>
        <p:nvCxnSpPr>
          <p:cNvPr id="832" name="Google Shape;832;p36"/>
          <p:cNvCxnSpPr>
            <a:stCxn id="833" idx="1"/>
          </p:cNvCxnSpPr>
          <p:nvPr/>
        </p:nvCxnSpPr>
        <p:spPr>
          <a:xfrm rot="10800000">
            <a:off x="1628150" y="1545900"/>
            <a:ext cx="5282700" cy="8400"/>
          </a:xfrm>
          <a:prstGeom prst="straightConnector1">
            <a:avLst/>
          </a:prstGeom>
          <a:noFill/>
          <a:ln w="38100" cap="flat" cmpd="sng">
            <a:solidFill>
              <a:schemeClr val="lt2"/>
            </a:solidFill>
            <a:prstDash val="solid"/>
            <a:round/>
            <a:headEnd type="none" w="med" len="med"/>
            <a:tailEnd type="oval" w="med" len="med"/>
          </a:ln>
        </p:spPr>
      </p:cxnSp>
      <p:sp>
        <p:nvSpPr>
          <p:cNvPr id="834" name="Google Shape;834;p36"/>
          <p:cNvSpPr txBox="1">
            <a:spLocks noGrp="1"/>
          </p:cNvSpPr>
          <p:nvPr>
            <p:ph type="body" idx="1"/>
          </p:nvPr>
        </p:nvSpPr>
        <p:spPr>
          <a:xfrm>
            <a:off x="1134200" y="1267950"/>
            <a:ext cx="572100" cy="5727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2400" b="1"/>
              <a:t>6v</a:t>
            </a:r>
            <a:endParaRPr sz="2400" b="1"/>
          </a:p>
        </p:txBody>
      </p:sp>
      <p:sp>
        <p:nvSpPr>
          <p:cNvPr id="835" name="Google Shape;835;p36"/>
          <p:cNvSpPr txBox="1">
            <a:spLocks noGrp="1"/>
          </p:cNvSpPr>
          <p:nvPr>
            <p:ph type="body" idx="1"/>
          </p:nvPr>
        </p:nvSpPr>
        <p:spPr>
          <a:xfrm>
            <a:off x="867150" y="2045525"/>
            <a:ext cx="864000" cy="5727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2400" b="1"/>
              <a:t>GND</a:t>
            </a:r>
            <a:endParaRPr sz="2400" b="1"/>
          </a:p>
        </p:txBody>
      </p:sp>
      <p:sp>
        <p:nvSpPr>
          <p:cNvPr id="836" name="Google Shape;836;p36"/>
          <p:cNvSpPr/>
          <p:nvPr/>
        </p:nvSpPr>
        <p:spPr>
          <a:xfrm>
            <a:off x="3686375" y="2636038"/>
            <a:ext cx="270000" cy="270000"/>
          </a:xfrm>
          <a:prstGeom prst="ellipse">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iro"/>
              <a:ea typeface="Cairo"/>
              <a:cs typeface="Cairo"/>
              <a:sym typeface="Cairo"/>
            </a:endParaRPr>
          </a:p>
        </p:txBody>
      </p:sp>
      <p:sp>
        <p:nvSpPr>
          <p:cNvPr id="837" name="Google Shape;837;p36"/>
          <p:cNvSpPr/>
          <p:nvPr/>
        </p:nvSpPr>
        <p:spPr>
          <a:xfrm>
            <a:off x="4194250" y="2636038"/>
            <a:ext cx="270000" cy="270000"/>
          </a:xfrm>
          <a:prstGeom prst="ellipse">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iro"/>
              <a:ea typeface="Cairo"/>
              <a:cs typeface="Cairo"/>
              <a:sym typeface="Cairo"/>
            </a:endParaRPr>
          </a:p>
        </p:txBody>
      </p:sp>
      <p:sp>
        <p:nvSpPr>
          <p:cNvPr id="838" name="Google Shape;838;p36"/>
          <p:cNvSpPr/>
          <p:nvPr/>
        </p:nvSpPr>
        <p:spPr>
          <a:xfrm>
            <a:off x="4702125" y="2636038"/>
            <a:ext cx="270000" cy="270000"/>
          </a:xfrm>
          <a:prstGeom prst="ellipse">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iro"/>
              <a:ea typeface="Cairo"/>
              <a:cs typeface="Cairo"/>
              <a:sym typeface="Cairo"/>
            </a:endParaRPr>
          </a:p>
        </p:txBody>
      </p:sp>
      <p:sp>
        <p:nvSpPr>
          <p:cNvPr id="839" name="Google Shape;839;p36"/>
          <p:cNvSpPr/>
          <p:nvPr/>
        </p:nvSpPr>
        <p:spPr>
          <a:xfrm>
            <a:off x="3686375" y="3184088"/>
            <a:ext cx="270000" cy="270000"/>
          </a:xfrm>
          <a:prstGeom prst="ellipse">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iro"/>
              <a:ea typeface="Cairo"/>
              <a:cs typeface="Cairo"/>
              <a:sym typeface="Cairo"/>
            </a:endParaRPr>
          </a:p>
        </p:txBody>
      </p:sp>
      <p:sp>
        <p:nvSpPr>
          <p:cNvPr id="840" name="Google Shape;840;p36"/>
          <p:cNvSpPr/>
          <p:nvPr/>
        </p:nvSpPr>
        <p:spPr>
          <a:xfrm>
            <a:off x="4194250" y="3184088"/>
            <a:ext cx="270000" cy="270000"/>
          </a:xfrm>
          <a:prstGeom prst="ellipse">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iro"/>
              <a:ea typeface="Cairo"/>
              <a:cs typeface="Cairo"/>
              <a:sym typeface="Cairo"/>
            </a:endParaRPr>
          </a:p>
        </p:txBody>
      </p:sp>
      <p:sp>
        <p:nvSpPr>
          <p:cNvPr id="841" name="Google Shape;841;p36"/>
          <p:cNvSpPr/>
          <p:nvPr/>
        </p:nvSpPr>
        <p:spPr>
          <a:xfrm>
            <a:off x="4702125" y="3184088"/>
            <a:ext cx="270000" cy="270000"/>
          </a:xfrm>
          <a:prstGeom prst="ellipse">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iro"/>
              <a:ea typeface="Cairo"/>
              <a:cs typeface="Cairo"/>
              <a:sym typeface="Cairo"/>
            </a:endParaRPr>
          </a:p>
        </p:txBody>
      </p:sp>
      <p:sp>
        <p:nvSpPr>
          <p:cNvPr id="842" name="Google Shape;842;p36"/>
          <p:cNvSpPr txBox="1">
            <a:spLocks noGrp="1"/>
          </p:cNvSpPr>
          <p:nvPr>
            <p:ph type="body" idx="1"/>
          </p:nvPr>
        </p:nvSpPr>
        <p:spPr>
          <a:xfrm>
            <a:off x="906475" y="3896650"/>
            <a:ext cx="950400" cy="5727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2400" b="1"/>
              <a:t>BATT</a:t>
            </a:r>
            <a:endParaRPr sz="2400" b="1"/>
          </a:p>
        </p:txBody>
      </p:sp>
      <p:cxnSp>
        <p:nvCxnSpPr>
          <p:cNvPr id="843" name="Google Shape;843;p36"/>
          <p:cNvCxnSpPr>
            <a:stCxn id="844" idx="1"/>
            <a:endCxn id="845" idx="3"/>
          </p:cNvCxnSpPr>
          <p:nvPr/>
        </p:nvCxnSpPr>
        <p:spPr>
          <a:xfrm rot="10800000">
            <a:off x="3686450" y="1911963"/>
            <a:ext cx="3233400" cy="1800"/>
          </a:xfrm>
          <a:prstGeom prst="straightConnector1">
            <a:avLst/>
          </a:prstGeom>
          <a:noFill/>
          <a:ln w="38100" cap="flat" cmpd="sng">
            <a:solidFill>
              <a:schemeClr val="lt2"/>
            </a:solidFill>
            <a:prstDash val="solid"/>
            <a:round/>
            <a:headEnd type="none" w="med" len="med"/>
            <a:tailEnd type="none" w="med" len="med"/>
          </a:ln>
        </p:spPr>
      </p:cxnSp>
      <p:cxnSp>
        <p:nvCxnSpPr>
          <p:cNvPr id="846" name="Google Shape;846;p36"/>
          <p:cNvCxnSpPr>
            <a:stCxn id="847" idx="1"/>
          </p:cNvCxnSpPr>
          <p:nvPr/>
        </p:nvCxnSpPr>
        <p:spPr>
          <a:xfrm flipH="1">
            <a:off x="1628450" y="2258550"/>
            <a:ext cx="5282400" cy="21900"/>
          </a:xfrm>
          <a:prstGeom prst="straightConnector1">
            <a:avLst/>
          </a:prstGeom>
          <a:noFill/>
          <a:ln w="38100" cap="flat" cmpd="sng">
            <a:solidFill>
              <a:schemeClr val="lt2"/>
            </a:solidFill>
            <a:prstDash val="solid"/>
            <a:round/>
            <a:headEnd type="none" w="med" len="med"/>
            <a:tailEnd type="oval" w="med" len="med"/>
          </a:ln>
        </p:spPr>
      </p:cxnSp>
      <p:cxnSp>
        <p:nvCxnSpPr>
          <p:cNvPr id="848" name="Google Shape;848;p36"/>
          <p:cNvCxnSpPr>
            <a:stCxn id="849" idx="1"/>
          </p:cNvCxnSpPr>
          <p:nvPr/>
        </p:nvCxnSpPr>
        <p:spPr>
          <a:xfrm rot="10800000">
            <a:off x="1712600" y="4172350"/>
            <a:ext cx="5228700" cy="21300"/>
          </a:xfrm>
          <a:prstGeom prst="straightConnector1">
            <a:avLst/>
          </a:prstGeom>
          <a:noFill/>
          <a:ln w="38100" cap="flat" cmpd="sng">
            <a:solidFill>
              <a:schemeClr val="lt2"/>
            </a:solidFill>
            <a:prstDash val="solid"/>
            <a:round/>
            <a:headEnd type="none" w="med" len="med"/>
            <a:tailEnd type="oval" w="med" len="med"/>
          </a:ln>
        </p:spPr>
      </p:cxnSp>
      <p:cxnSp>
        <p:nvCxnSpPr>
          <p:cNvPr id="850" name="Google Shape;850;p36"/>
          <p:cNvCxnSpPr>
            <a:stCxn id="851" idx="1"/>
          </p:cNvCxnSpPr>
          <p:nvPr/>
        </p:nvCxnSpPr>
        <p:spPr>
          <a:xfrm rot="10800000">
            <a:off x="4314500" y="3850375"/>
            <a:ext cx="2626800" cy="3900"/>
          </a:xfrm>
          <a:prstGeom prst="straightConnector1">
            <a:avLst/>
          </a:prstGeom>
          <a:noFill/>
          <a:ln w="38100" cap="flat" cmpd="sng">
            <a:solidFill>
              <a:schemeClr val="lt2"/>
            </a:solidFill>
            <a:prstDash val="solid"/>
            <a:round/>
            <a:headEnd type="none" w="med" len="med"/>
            <a:tailEnd type="none" w="med" len="med"/>
          </a:ln>
        </p:spPr>
      </p:cxnSp>
      <p:cxnSp>
        <p:nvCxnSpPr>
          <p:cNvPr id="852" name="Google Shape;852;p36"/>
          <p:cNvCxnSpPr/>
          <p:nvPr/>
        </p:nvCxnSpPr>
        <p:spPr>
          <a:xfrm flipH="1">
            <a:off x="4324750" y="3454100"/>
            <a:ext cx="2400" cy="408300"/>
          </a:xfrm>
          <a:prstGeom prst="straightConnector1">
            <a:avLst/>
          </a:prstGeom>
          <a:noFill/>
          <a:ln w="38100" cap="flat" cmpd="sng">
            <a:solidFill>
              <a:schemeClr val="lt2"/>
            </a:solidFill>
            <a:prstDash val="solid"/>
            <a:round/>
            <a:headEnd type="none" w="med" len="med"/>
            <a:tailEnd type="none" w="med" len="med"/>
          </a:ln>
        </p:spPr>
      </p:cxnSp>
      <p:cxnSp>
        <p:nvCxnSpPr>
          <p:cNvPr id="853" name="Google Shape;853;p36"/>
          <p:cNvCxnSpPr/>
          <p:nvPr/>
        </p:nvCxnSpPr>
        <p:spPr>
          <a:xfrm>
            <a:off x="3820325" y="3444000"/>
            <a:ext cx="3000" cy="816300"/>
          </a:xfrm>
          <a:prstGeom prst="straightConnector1">
            <a:avLst/>
          </a:prstGeom>
          <a:noFill/>
          <a:ln w="38100" cap="flat" cmpd="sng">
            <a:solidFill>
              <a:schemeClr val="lt2"/>
            </a:solidFill>
            <a:prstDash val="solid"/>
            <a:round/>
            <a:headEnd type="none" w="med" len="med"/>
            <a:tailEnd type="oval" w="med" len="med"/>
          </a:ln>
        </p:spPr>
      </p:cxnSp>
      <p:sp>
        <p:nvSpPr>
          <p:cNvPr id="845" name="Google Shape;845;p36"/>
          <p:cNvSpPr/>
          <p:nvPr/>
        </p:nvSpPr>
        <p:spPr>
          <a:xfrm>
            <a:off x="2974775" y="1777100"/>
            <a:ext cx="711600" cy="2700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b="1">
                <a:solidFill>
                  <a:schemeClr val="dk2"/>
                </a:solidFill>
                <a:latin typeface="Cairo"/>
                <a:ea typeface="Cairo"/>
                <a:cs typeface="Cairo"/>
                <a:sym typeface="Cairo"/>
              </a:rPr>
              <a:t>10k</a:t>
            </a:r>
            <a:endParaRPr b="1">
              <a:solidFill>
                <a:schemeClr val="dk2"/>
              </a:solidFill>
              <a:latin typeface="Cairo"/>
              <a:ea typeface="Cairo"/>
              <a:cs typeface="Cairo"/>
              <a:sym typeface="Cairo"/>
            </a:endParaRPr>
          </a:p>
        </p:txBody>
      </p:sp>
      <p:cxnSp>
        <p:nvCxnSpPr>
          <p:cNvPr id="854" name="Google Shape;854;p36"/>
          <p:cNvCxnSpPr/>
          <p:nvPr/>
        </p:nvCxnSpPr>
        <p:spPr>
          <a:xfrm rot="10800000">
            <a:off x="2671775" y="1910000"/>
            <a:ext cx="303000" cy="4200"/>
          </a:xfrm>
          <a:prstGeom prst="straightConnector1">
            <a:avLst/>
          </a:prstGeom>
          <a:noFill/>
          <a:ln w="38100" cap="flat" cmpd="sng">
            <a:solidFill>
              <a:schemeClr val="lt2"/>
            </a:solidFill>
            <a:prstDash val="solid"/>
            <a:round/>
            <a:headEnd type="none" w="med" len="med"/>
            <a:tailEnd type="none" w="med" len="med"/>
          </a:ln>
        </p:spPr>
      </p:cxnSp>
      <p:cxnSp>
        <p:nvCxnSpPr>
          <p:cNvPr id="855" name="Google Shape;855;p36"/>
          <p:cNvCxnSpPr/>
          <p:nvPr/>
        </p:nvCxnSpPr>
        <p:spPr>
          <a:xfrm flipH="1">
            <a:off x="2671775" y="1463600"/>
            <a:ext cx="3000" cy="450600"/>
          </a:xfrm>
          <a:prstGeom prst="straightConnector1">
            <a:avLst/>
          </a:prstGeom>
          <a:noFill/>
          <a:ln w="38100" cap="flat" cmpd="sng">
            <a:solidFill>
              <a:schemeClr val="lt2"/>
            </a:solidFill>
            <a:prstDash val="solid"/>
            <a:round/>
            <a:headEnd type="oval" w="med" len="med"/>
            <a:tailEnd type="none" w="med" len="med"/>
          </a:ln>
        </p:spPr>
      </p:cxnSp>
      <p:sp>
        <p:nvSpPr>
          <p:cNvPr id="856" name="Google Shape;856;p36"/>
          <p:cNvSpPr/>
          <p:nvPr/>
        </p:nvSpPr>
        <p:spPr>
          <a:xfrm>
            <a:off x="3999425" y="2963025"/>
            <a:ext cx="711600" cy="164100"/>
          </a:xfrm>
          <a:prstGeom prst="rect">
            <a:avLst/>
          </a:prstGeom>
          <a:noFill/>
          <a:ln w="762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b="1">
              <a:solidFill>
                <a:schemeClr val="dk2"/>
              </a:solidFill>
              <a:latin typeface="Cairo"/>
              <a:ea typeface="Cairo"/>
              <a:cs typeface="Cairo"/>
              <a:sym typeface="Cairo"/>
            </a:endParaRPr>
          </a:p>
        </p:txBody>
      </p:sp>
      <p:sp>
        <p:nvSpPr>
          <p:cNvPr id="857" name="Google Shape;857;p36"/>
          <p:cNvSpPr/>
          <p:nvPr/>
        </p:nvSpPr>
        <p:spPr>
          <a:xfrm>
            <a:off x="3223550" y="2910075"/>
            <a:ext cx="270000" cy="270000"/>
          </a:xfrm>
          <a:prstGeom prst="pie">
            <a:avLst>
              <a:gd name="adj1" fmla="val 5387220"/>
              <a:gd name="adj2" fmla="val 1620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iro"/>
              <a:ea typeface="Cairo"/>
              <a:cs typeface="Cairo"/>
              <a:sym typeface="Cairo"/>
            </a:endParaRPr>
          </a:p>
        </p:txBody>
      </p:sp>
      <p:cxnSp>
        <p:nvCxnSpPr>
          <p:cNvPr id="858" name="Google Shape;858;p36"/>
          <p:cNvCxnSpPr>
            <a:stCxn id="856" idx="1"/>
          </p:cNvCxnSpPr>
          <p:nvPr/>
        </p:nvCxnSpPr>
        <p:spPr>
          <a:xfrm rot="10800000">
            <a:off x="3352325" y="3043275"/>
            <a:ext cx="647100" cy="1800"/>
          </a:xfrm>
          <a:prstGeom prst="straightConnector1">
            <a:avLst/>
          </a:prstGeom>
          <a:noFill/>
          <a:ln w="76200" cap="flat" cmpd="sng">
            <a:solidFill>
              <a:schemeClr val="lt2"/>
            </a:solidFill>
            <a:prstDash val="solid"/>
            <a:round/>
            <a:headEnd type="none" w="med" len="med"/>
            <a:tailEnd type="none" w="med" len="med"/>
          </a:ln>
        </p:spPr>
      </p:cxnSp>
      <p:sp>
        <p:nvSpPr>
          <p:cNvPr id="849" name="Google Shape;849;p36"/>
          <p:cNvSpPr txBox="1">
            <a:spLocks noGrp="1"/>
          </p:cNvSpPr>
          <p:nvPr>
            <p:ph type="body" idx="1"/>
          </p:nvPr>
        </p:nvSpPr>
        <p:spPr>
          <a:xfrm>
            <a:off x="6941300" y="3929350"/>
            <a:ext cx="799800" cy="5286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2000"/>
              <a:t>VCC</a:t>
            </a:r>
            <a:endParaRPr sz="2000"/>
          </a:p>
        </p:txBody>
      </p:sp>
      <p:sp>
        <p:nvSpPr>
          <p:cNvPr id="851" name="Google Shape;851;p36"/>
          <p:cNvSpPr txBox="1">
            <a:spLocks noGrp="1"/>
          </p:cNvSpPr>
          <p:nvPr>
            <p:ph type="body" idx="1"/>
          </p:nvPr>
        </p:nvSpPr>
        <p:spPr>
          <a:xfrm>
            <a:off x="6941300" y="3610375"/>
            <a:ext cx="769200" cy="487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2000"/>
              <a:t>/CE</a:t>
            </a:r>
            <a:endParaRPr sz="2000"/>
          </a:p>
        </p:txBody>
      </p:sp>
      <p:sp>
        <p:nvSpPr>
          <p:cNvPr id="833" name="Google Shape;833;p36"/>
          <p:cNvSpPr txBox="1">
            <a:spLocks noGrp="1"/>
          </p:cNvSpPr>
          <p:nvPr>
            <p:ph type="body" idx="1"/>
          </p:nvPr>
        </p:nvSpPr>
        <p:spPr>
          <a:xfrm>
            <a:off x="6910850" y="1310400"/>
            <a:ext cx="950400" cy="487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2000"/>
              <a:t>PWR</a:t>
            </a:r>
            <a:endParaRPr sz="2000"/>
          </a:p>
        </p:txBody>
      </p:sp>
      <p:sp>
        <p:nvSpPr>
          <p:cNvPr id="844" name="Google Shape;844;p36"/>
          <p:cNvSpPr txBox="1">
            <a:spLocks noGrp="1"/>
          </p:cNvSpPr>
          <p:nvPr>
            <p:ph type="body" idx="1"/>
          </p:nvPr>
        </p:nvSpPr>
        <p:spPr>
          <a:xfrm>
            <a:off x="6919850" y="1669863"/>
            <a:ext cx="1189200" cy="487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2000"/>
              <a:t>ENABLE</a:t>
            </a:r>
            <a:endParaRPr sz="2000"/>
          </a:p>
        </p:txBody>
      </p:sp>
      <p:sp>
        <p:nvSpPr>
          <p:cNvPr id="847" name="Google Shape;847;p36"/>
          <p:cNvSpPr txBox="1">
            <a:spLocks noGrp="1"/>
          </p:cNvSpPr>
          <p:nvPr>
            <p:ph type="body" idx="1"/>
          </p:nvPr>
        </p:nvSpPr>
        <p:spPr>
          <a:xfrm>
            <a:off x="6910850" y="2014650"/>
            <a:ext cx="799800" cy="487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2000"/>
              <a:t>GND</a:t>
            </a:r>
            <a:endParaRPr sz="2000"/>
          </a:p>
        </p:txBody>
      </p:sp>
      <p:sp>
        <p:nvSpPr>
          <p:cNvPr id="859" name="Google Shape;859;p36"/>
          <p:cNvSpPr txBox="1">
            <a:spLocks noGrp="1"/>
          </p:cNvSpPr>
          <p:nvPr>
            <p:ph type="body" idx="1"/>
          </p:nvPr>
        </p:nvSpPr>
        <p:spPr>
          <a:xfrm>
            <a:off x="2194400" y="2756925"/>
            <a:ext cx="1145100" cy="5727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2400" b="1"/>
              <a:t>ONFF?</a:t>
            </a:r>
            <a:endParaRPr sz="2400" b="1"/>
          </a:p>
        </p:txBody>
      </p:sp>
      <p:sp>
        <p:nvSpPr>
          <p:cNvPr id="860" name="Google Shape;860;p36"/>
          <p:cNvSpPr/>
          <p:nvPr/>
        </p:nvSpPr>
        <p:spPr>
          <a:xfrm>
            <a:off x="5259475" y="3182750"/>
            <a:ext cx="711600" cy="270000"/>
          </a:xfrm>
          <a:prstGeom prst="rect">
            <a:avLst/>
          </a:prstGeom>
          <a:noFill/>
          <a:ln w="28575" cap="flat" cmpd="sng">
            <a:solidFill>
              <a:schemeClr val="lt2"/>
            </a:solidFill>
            <a:prstDash val="dot"/>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b="1">
                <a:solidFill>
                  <a:srgbClr val="999999"/>
                </a:solidFill>
                <a:latin typeface="Cairo"/>
                <a:ea typeface="Cairo"/>
                <a:cs typeface="Cairo"/>
                <a:sym typeface="Cairo"/>
              </a:rPr>
              <a:t>10k</a:t>
            </a:r>
            <a:endParaRPr b="1">
              <a:solidFill>
                <a:srgbClr val="999999"/>
              </a:solidFill>
              <a:latin typeface="Cairo"/>
              <a:ea typeface="Cairo"/>
              <a:cs typeface="Cairo"/>
              <a:sym typeface="Cairo"/>
            </a:endParaRPr>
          </a:p>
        </p:txBody>
      </p:sp>
      <p:cxnSp>
        <p:nvCxnSpPr>
          <p:cNvPr id="861" name="Google Shape;861;p36"/>
          <p:cNvCxnSpPr/>
          <p:nvPr/>
        </p:nvCxnSpPr>
        <p:spPr>
          <a:xfrm flipH="1">
            <a:off x="6254725" y="2199750"/>
            <a:ext cx="3000" cy="1122300"/>
          </a:xfrm>
          <a:prstGeom prst="straightConnector1">
            <a:avLst/>
          </a:prstGeom>
          <a:noFill/>
          <a:ln w="28575" cap="flat" cmpd="sng">
            <a:solidFill>
              <a:schemeClr val="lt2"/>
            </a:solidFill>
            <a:prstDash val="dot"/>
            <a:round/>
            <a:headEnd type="oval" w="med" len="med"/>
            <a:tailEnd type="none" w="med" len="med"/>
          </a:ln>
        </p:spPr>
      </p:cxnSp>
      <p:cxnSp>
        <p:nvCxnSpPr>
          <p:cNvPr id="862" name="Google Shape;862;p36"/>
          <p:cNvCxnSpPr>
            <a:endCxn id="860" idx="3"/>
          </p:cNvCxnSpPr>
          <p:nvPr/>
        </p:nvCxnSpPr>
        <p:spPr>
          <a:xfrm rot="10800000">
            <a:off x="5971075" y="3317750"/>
            <a:ext cx="303000" cy="4200"/>
          </a:xfrm>
          <a:prstGeom prst="straightConnector1">
            <a:avLst/>
          </a:prstGeom>
          <a:noFill/>
          <a:ln w="28575" cap="flat" cmpd="sng">
            <a:solidFill>
              <a:schemeClr val="lt2"/>
            </a:solidFill>
            <a:prstDash val="dot"/>
            <a:round/>
            <a:headEnd type="none" w="med" len="med"/>
            <a:tailEnd type="none" w="med" len="med"/>
          </a:ln>
        </p:spPr>
      </p:cxnSp>
      <p:cxnSp>
        <p:nvCxnSpPr>
          <p:cNvPr id="863" name="Google Shape;863;p36"/>
          <p:cNvCxnSpPr/>
          <p:nvPr/>
        </p:nvCxnSpPr>
        <p:spPr>
          <a:xfrm rot="10800000">
            <a:off x="4954050" y="3317850"/>
            <a:ext cx="303000" cy="4200"/>
          </a:xfrm>
          <a:prstGeom prst="straightConnector1">
            <a:avLst/>
          </a:prstGeom>
          <a:noFill/>
          <a:ln w="28575" cap="flat" cmpd="sng">
            <a:solidFill>
              <a:schemeClr val="lt2"/>
            </a:solidFill>
            <a:prstDash val="dot"/>
            <a:round/>
            <a:headEnd type="none" w="med" len="med"/>
            <a:tailEnd type="none" w="med" len="med"/>
          </a:ln>
        </p:spPr>
      </p:cxnSp>
      <p:cxnSp>
        <p:nvCxnSpPr>
          <p:cNvPr id="864" name="Google Shape;864;p36"/>
          <p:cNvCxnSpPr/>
          <p:nvPr/>
        </p:nvCxnSpPr>
        <p:spPr>
          <a:xfrm flipH="1">
            <a:off x="4327675" y="1843400"/>
            <a:ext cx="3600" cy="791400"/>
          </a:xfrm>
          <a:prstGeom prst="straightConnector1">
            <a:avLst/>
          </a:prstGeom>
          <a:noFill/>
          <a:ln w="28575" cap="flat" cmpd="sng">
            <a:solidFill>
              <a:schemeClr val="lt2"/>
            </a:solidFill>
            <a:prstDash val="dot"/>
            <a:round/>
            <a:headEnd type="oval" w="med" len="med"/>
            <a:tailEnd type="none" w="med" len="med"/>
          </a:ln>
        </p:spPr>
      </p:cxnSp>
      <p:cxnSp>
        <p:nvCxnSpPr>
          <p:cNvPr id="865" name="Google Shape;865;p36"/>
          <p:cNvCxnSpPr/>
          <p:nvPr/>
        </p:nvCxnSpPr>
        <p:spPr>
          <a:xfrm flipH="1">
            <a:off x="3820175" y="2198100"/>
            <a:ext cx="3000" cy="450600"/>
          </a:xfrm>
          <a:prstGeom prst="straightConnector1">
            <a:avLst/>
          </a:prstGeom>
          <a:noFill/>
          <a:ln w="28575" cap="flat" cmpd="sng">
            <a:solidFill>
              <a:schemeClr val="lt2"/>
            </a:solidFill>
            <a:prstDash val="dot"/>
            <a:round/>
            <a:headEnd type="oval" w="med" len="med"/>
            <a:tailEnd type="none" w="med" len="med"/>
          </a:ln>
        </p:spPr>
      </p:cxn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869"/>
        <p:cNvGrpSpPr/>
        <p:nvPr/>
      </p:nvGrpSpPr>
      <p:grpSpPr>
        <a:xfrm>
          <a:off x="0" y="0"/>
          <a:ext cx="0" cy="0"/>
          <a:chOff x="0" y="0"/>
          <a:chExt cx="0" cy="0"/>
        </a:xfrm>
      </p:grpSpPr>
      <p:sp>
        <p:nvSpPr>
          <p:cNvPr id="870" name="Google Shape;870;p37"/>
          <p:cNvSpPr/>
          <p:nvPr/>
        </p:nvSpPr>
        <p:spPr>
          <a:xfrm>
            <a:off x="6941900" y="3127125"/>
            <a:ext cx="1145100" cy="1331100"/>
          </a:xfrm>
          <a:prstGeom prst="roundRect">
            <a:avLst>
              <a:gd name="adj" fmla="val 16667"/>
            </a:avLst>
          </a:prstGeom>
          <a:solidFill>
            <a:srgbClr val="6AA84F"/>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400" b="1">
                <a:latin typeface="Cairo"/>
                <a:ea typeface="Cairo"/>
                <a:cs typeface="Cairo"/>
                <a:sym typeface="Cairo"/>
              </a:rPr>
              <a:t>RAM</a:t>
            </a:r>
            <a:endParaRPr sz="2400" b="1">
              <a:latin typeface="Cairo"/>
              <a:ea typeface="Cairo"/>
              <a:cs typeface="Cairo"/>
              <a:sym typeface="Cairo"/>
            </a:endParaRPr>
          </a:p>
        </p:txBody>
      </p:sp>
      <p:sp>
        <p:nvSpPr>
          <p:cNvPr id="871" name="Google Shape;871;p37"/>
          <p:cNvSpPr/>
          <p:nvPr/>
        </p:nvSpPr>
        <p:spPr>
          <a:xfrm>
            <a:off x="6919850" y="1258900"/>
            <a:ext cx="1189200" cy="1704000"/>
          </a:xfrm>
          <a:prstGeom prst="roundRect">
            <a:avLst>
              <a:gd name="adj" fmla="val 16667"/>
            </a:avLst>
          </a:prstGeom>
          <a:solidFill>
            <a:srgbClr val="6AA84F"/>
          </a:solid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en" sz="2400" b="1">
                <a:latin typeface="Cairo"/>
                <a:ea typeface="Cairo"/>
                <a:cs typeface="Cairo"/>
                <a:sym typeface="Cairo"/>
              </a:rPr>
              <a:t>REG</a:t>
            </a:r>
            <a:endParaRPr sz="2400" b="1">
              <a:latin typeface="Cairo"/>
              <a:ea typeface="Cairo"/>
              <a:cs typeface="Cairo"/>
              <a:sym typeface="Cairo"/>
            </a:endParaRPr>
          </a:p>
        </p:txBody>
      </p:sp>
      <p:sp>
        <p:nvSpPr>
          <p:cNvPr id="872" name="Google Shape;872;p37"/>
          <p:cNvSpPr/>
          <p:nvPr/>
        </p:nvSpPr>
        <p:spPr>
          <a:xfrm>
            <a:off x="3571450" y="2531825"/>
            <a:ext cx="1508100" cy="1024500"/>
          </a:xfrm>
          <a:prstGeom prst="roundRect">
            <a:avLst>
              <a:gd name="adj" fmla="val 16667"/>
            </a:avLst>
          </a:prstGeom>
          <a:solidFill>
            <a:srgbClr val="B7B7B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iro"/>
              <a:ea typeface="Cairo"/>
              <a:cs typeface="Cairo"/>
              <a:sym typeface="Cairo"/>
            </a:endParaRPr>
          </a:p>
        </p:txBody>
      </p:sp>
      <p:sp>
        <p:nvSpPr>
          <p:cNvPr id="873" name="Google Shape;873;p37"/>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t>Power ON</a:t>
            </a:r>
            <a:endParaRPr sz="2400"/>
          </a:p>
        </p:txBody>
      </p:sp>
      <p:cxnSp>
        <p:nvCxnSpPr>
          <p:cNvPr id="874" name="Google Shape;874;p37"/>
          <p:cNvCxnSpPr>
            <a:stCxn id="875" idx="1"/>
          </p:cNvCxnSpPr>
          <p:nvPr/>
        </p:nvCxnSpPr>
        <p:spPr>
          <a:xfrm rot="10800000">
            <a:off x="1628150" y="1545900"/>
            <a:ext cx="5282700" cy="8400"/>
          </a:xfrm>
          <a:prstGeom prst="straightConnector1">
            <a:avLst/>
          </a:prstGeom>
          <a:noFill/>
          <a:ln w="38100" cap="flat" cmpd="sng">
            <a:solidFill>
              <a:schemeClr val="lt2"/>
            </a:solidFill>
            <a:prstDash val="solid"/>
            <a:round/>
            <a:headEnd type="none" w="med" len="med"/>
            <a:tailEnd type="oval" w="med" len="med"/>
          </a:ln>
        </p:spPr>
      </p:cxnSp>
      <p:sp>
        <p:nvSpPr>
          <p:cNvPr id="876" name="Google Shape;876;p37"/>
          <p:cNvSpPr txBox="1">
            <a:spLocks noGrp="1"/>
          </p:cNvSpPr>
          <p:nvPr>
            <p:ph type="body" idx="1"/>
          </p:nvPr>
        </p:nvSpPr>
        <p:spPr>
          <a:xfrm>
            <a:off x="1134200" y="1267950"/>
            <a:ext cx="572100" cy="5727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2400" b="1"/>
              <a:t>6v</a:t>
            </a:r>
            <a:endParaRPr sz="2400" b="1"/>
          </a:p>
        </p:txBody>
      </p:sp>
      <p:sp>
        <p:nvSpPr>
          <p:cNvPr id="877" name="Google Shape;877;p37"/>
          <p:cNvSpPr txBox="1">
            <a:spLocks noGrp="1"/>
          </p:cNvSpPr>
          <p:nvPr>
            <p:ph type="body" idx="1"/>
          </p:nvPr>
        </p:nvSpPr>
        <p:spPr>
          <a:xfrm>
            <a:off x="867150" y="2045525"/>
            <a:ext cx="864000" cy="5727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2400" b="1"/>
              <a:t>GND</a:t>
            </a:r>
            <a:endParaRPr sz="2400" b="1"/>
          </a:p>
        </p:txBody>
      </p:sp>
      <p:sp>
        <p:nvSpPr>
          <p:cNvPr id="878" name="Google Shape;878;p37"/>
          <p:cNvSpPr/>
          <p:nvPr/>
        </p:nvSpPr>
        <p:spPr>
          <a:xfrm>
            <a:off x="3686375" y="2636038"/>
            <a:ext cx="270000" cy="270000"/>
          </a:xfrm>
          <a:prstGeom prst="ellipse">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iro"/>
              <a:ea typeface="Cairo"/>
              <a:cs typeface="Cairo"/>
              <a:sym typeface="Cairo"/>
            </a:endParaRPr>
          </a:p>
        </p:txBody>
      </p:sp>
      <p:sp>
        <p:nvSpPr>
          <p:cNvPr id="879" name="Google Shape;879;p37"/>
          <p:cNvSpPr/>
          <p:nvPr/>
        </p:nvSpPr>
        <p:spPr>
          <a:xfrm>
            <a:off x="4194250" y="2636038"/>
            <a:ext cx="270000" cy="270000"/>
          </a:xfrm>
          <a:prstGeom prst="ellipse">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iro"/>
              <a:ea typeface="Cairo"/>
              <a:cs typeface="Cairo"/>
              <a:sym typeface="Cairo"/>
            </a:endParaRPr>
          </a:p>
        </p:txBody>
      </p:sp>
      <p:sp>
        <p:nvSpPr>
          <p:cNvPr id="880" name="Google Shape;880;p37"/>
          <p:cNvSpPr/>
          <p:nvPr/>
        </p:nvSpPr>
        <p:spPr>
          <a:xfrm>
            <a:off x="4702125" y="2636038"/>
            <a:ext cx="270000" cy="270000"/>
          </a:xfrm>
          <a:prstGeom prst="ellipse">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iro"/>
              <a:ea typeface="Cairo"/>
              <a:cs typeface="Cairo"/>
              <a:sym typeface="Cairo"/>
            </a:endParaRPr>
          </a:p>
        </p:txBody>
      </p:sp>
      <p:sp>
        <p:nvSpPr>
          <p:cNvPr id="881" name="Google Shape;881;p37"/>
          <p:cNvSpPr/>
          <p:nvPr/>
        </p:nvSpPr>
        <p:spPr>
          <a:xfrm>
            <a:off x="3686375" y="3184088"/>
            <a:ext cx="270000" cy="270000"/>
          </a:xfrm>
          <a:prstGeom prst="ellipse">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iro"/>
              <a:ea typeface="Cairo"/>
              <a:cs typeface="Cairo"/>
              <a:sym typeface="Cairo"/>
            </a:endParaRPr>
          </a:p>
        </p:txBody>
      </p:sp>
      <p:sp>
        <p:nvSpPr>
          <p:cNvPr id="882" name="Google Shape;882;p37"/>
          <p:cNvSpPr/>
          <p:nvPr/>
        </p:nvSpPr>
        <p:spPr>
          <a:xfrm>
            <a:off x="4194250" y="3184088"/>
            <a:ext cx="270000" cy="270000"/>
          </a:xfrm>
          <a:prstGeom prst="ellipse">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iro"/>
              <a:ea typeface="Cairo"/>
              <a:cs typeface="Cairo"/>
              <a:sym typeface="Cairo"/>
            </a:endParaRPr>
          </a:p>
        </p:txBody>
      </p:sp>
      <p:sp>
        <p:nvSpPr>
          <p:cNvPr id="883" name="Google Shape;883;p37"/>
          <p:cNvSpPr/>
          <p:nvPr/>
        </p:nvSpPr>
        <p:spPr>
          <a:xfrm>
            <a:off x="4702125" y="3184088"/>
            <a:ext cx="270000" cy="270000"/>
          </a:xfrm>
          <a:prstGeom prst="ellipse">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iro"/>
              <a:ea typeface="Cairo"/>
              <a:cs typeface="Cairo"/>
              <a:sym typeface="Cairo"/>
            </a:endParaRPr>
          </a:p>
        </p:txBody>
      </p:sp>
      <p:sp>
        <p:nvSpPr>
          <p:cNvPr id="884" name="Google Shape;884;p37"/>
          <p:cNvSpPr txBox="1">
            <a:spLocks noGrp="1"/>
          </p:cNvSpPr>
          <p:nvPr>
            <p:ph type="body" idx="1"/>
          </p:nvPr>
        </p:nvSpPr>
        <p:spPr>
          <a:xfrm>
            <a:off x="906475" y="3896650"/>
            <a:ext cx="950400" cy="5727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2400" b="1"/>
              <a:t>BATT</a:t>
            </a:r>
            <a:endParaRPr sz="2400" b="1"/>
          </a:p>
        </p:txBody>
      </p:sp>
      <p:cxnSp>
        <p:nvCxnSpPr>
          <p:cNvPr id="885" name="Google Shape;885;p37"/>
          <p:cNvCxnSpPr>
            <a:stCxn id="886" idx="1"/>
            <a:endCxn id="887" idx="3"/>
          </p:cNvCxnSpPr>
          <p:nvPr/>
        </p:nvCxnSpPr>
        <p:spPr>
          <a:xfrm rot="10800000">
            <a:off x="3686450" y="1911963"/>
            <a:ext cx="3233400" cy="1800"/>
          </a:xfrm>
          <a:prstGeom prst="straightConnector1">
            <a:avLst/>
          </a:prstGeom>
          <a:noFill/>
          <a:ln w="38100" cap="flat" cmpd="sng">
            <a:solidFill>
              <a:schemeClr val="lt2"/>
            </a:solidFill>
            <a:prstDash val="solid"/>
            <a:round/>
            <a:headEnd type="none" w="med" len="med"/>
            <a:tailEnd type="none" w="med" len="med"/>
          </a:ln>
        </p:spPr>
      </p:cxnSp>
      <p:cxnSp>
        <p:nvCxnSpPr>
          <p:cNvPr id="888" name="Google Shape;888;p37"/>
          <p:cNvCxnSpPr>
            <a:stCxn id="889" idx="1"/>
          </p:cNvCxnSpPr>
          <p:nvPr/>
        </p:nvCxnSpPr>
        <p:spPr>
          <a:xfrm flipH="1">
            <a:off x="1628450" y="2278950"/>
            <a:ext cx="5282400" cy="22800"/>
          </a:xfrm>
          <a:prstGeom prst="straightConnector1">
            <a:avLst/>
          </a:prstGeom>
          <a:noFill/>
          <a:ln w="38100" cap="flat" cmpd="sng">
            <a:solidFill>
              <a:schemeClr val="lt2"/>
            </a:solidFill>
            <a:prstDash val="solid"/>
            <a:round/>
            <a:headEnd type="none" w="med" len="med"/>
            <a:tailEnd type="oval" w="med" len="med"/>
          </a:ln>
        </p:spPr>
      </p:cxnSp>
      <p:cxnSp>
        <p:nvCxnSpPr>
          <p:cNvPr id="890" name="Google Shape;890;p37"/>
          <p:cNvCxnSpPr>
            <a:stCxn id="891" idx="1"/>
          </p:cNvCxnSpPr>
          <p:nvPr/>
        </p:nvCxnSpPr>
        <p:spPr>
          <a:xfrm rot="10800000">
            <a:off x="1697300" y="4180300"/>
            <a:ext cx="5228700" cy="21300"/>
          </a:xfrm>
          <a:prstGeom prst="straightConnector1">
            <a:avLst/>
          </a:prstGeom>
          <a:noFill/>
          <a:ln w="38100" cap="flat" cmpd="sng">
            <a:solidFill>
              <a:schemeClr val="lt2"/>
            </a:solidFill>
            <a:prstDash val="solid"/>
            <a:round/>
            <a:headEnd type="none" w="med" len="med"/>
            <a:tailEnd type="oval" w="med" len="med"/>
          </a:ln>
        </p:spPr>
      </p:cxnSp>
      <p:cxnSp>
        <p:nvCxnSpPr>
          <p:cNvPr id="892" name="Google Shape;892;p37"/>
          <p:cNvCxnSpPr>
            <a:stCxn id="893" idx="1"/>
          </p:cNvCxnSpPr>
          <p:nvPr/>
        </p:nvCxnSpPr>
        <p:spPr>
          <a:xfrm rot="10800000">
            <a:off x="4314500" y="3848425"/>
            <a:ext cx="2626800" cy="3900"/>
          </a:xfrm>
          <a:prstGeom prst="straightConnector1">
            <a:avLst/>
          </a:prstGeom>
          <a:noFill/>
          <a:ln w="38100" cap="flat" cmpd="sng">
            <a:solidFill>
              <a:schemeClr val="lt2"/>
            </a:solidFill>
            <a:prstDash val="solid"/>
            <a:round/>
            <a:headEnd type="none" w="med" len="med"/>
            <a:tailEnd type="none" w="med" len="med"/>
          </a:ln>
        </p:spPr>
      </p:cxnSp>
      <p:cxnSp>
        <p:nvCxnSpPr>
          <p:cNvPr id="894" name="Google Shape;894;p37"/>
          <p:cNvCxnSpPr/>
          <p:nvPr/>
        </p:nvCxnSpPr>
        <p:spPr>
          <a:xfrm flipH="1">
            <a:off x="4324750" y="3454100"/>
            <a:ext cx="2400" cy="408300"/>
          </a:xfrm>
          <a:prstGeom prst="straightConnector1">
            <a:avLst/>
          </a:prstGeom>
          <a:noFill/>
          <a:ln w="38100" cap="flat" cmpd="sng">
            <a:solidFill>
              <a:schemeClr val="lt2"/>
            </a:solidFill>
            <a:prstDash val="solid"/>
            <a:round/>
            <a:headEnd type="none" w="med" len="med"/>
            <a:tailEnd type="none" w="med" len="med"/>
          </a:ln>
        </p:spPr>
      </p:cxnSp>
      <p:sp>
        <p:nvSpPr>
          <p:cNvPr id="887" name="Google Shape;887;p37"/>
          <p:cNvSpPr/>
          <p:nvPr/>
        </p:nvSpPr>
        <p:spPr>
          <a:xfrm>
            <a:off x="2974775" y="1777100"/>
            <a:ext cx="711600" cy="2700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b="1">
                <a:solidFill>
                  <a:schemeClr val="dk2"/>
                </a:solidFill>
                <a:latin typeface="Cairo"/>
                <a:ea typeface="Cairo"/>
                <a:cs typeface="Cairo"/>
                <a:sym typeface="Cairo"/>
              </a:rPr>
              <a:t>10k</a:t>
            </a:r>
            <a:endParaRPr b="1">
              <a:solidFill>
                <a:schemeClr val="dk2"/>
              </a:solidFill>
              <a:latin typeface="Cairo"/>
              <a:ea typeface="Cairo"/>
              <a:cs typeface="Cairo"/>
              <a:sym typeface="Cairo"/>
            </a:endParaRPr>
          </a:p>
        </p:txBody>
      </p:sp>
      <p:sp>
        <p:nvSpPr>
          <p:cNvPr id="895" name="Google Shape;895;p37"/>
          <p:cNvSpPr/>
          <p:nvPr/>
        </p:nvSpPr>
        <p:spPr>
          <a:xfrm>
            <a:off x="5259475" y="3182750"/>
            <a:ext cx="711600" cy="2700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b="1">
                <a:solidFill>
                  <a:schemeClr val="dk2"/>
                </a:solidFill>
                <a:latin typeface="Cairo"/>
                <a:ea typeface="Cairo"/>
                <a:cs typeface="Cairo"/>
                <a:sym typeface="Cairo"/>
              </a:rPr>
              <a:t>10k</a:t>
            </a:r>
            <a:endParaRPr b="1">
              <a:solidFill>
                <a:schemeClr val="dk2"/>
              </a:solidFill>
              <a:latin typeface="Cairo"/>
              <a:ea typeface="Cairo"/>
              <a:cs typeface="Cairo"/>
              <a:sym typeface="Cairo"/>
            </a:endParaRPr>
          </a:p>
        </p:txBody>
      </p:sp>
      <p:cxnSp>
        <p:nvCxnSpPr>
          <p:cNvPr id="896" name="Google Shape;896;p37"/>
          <p:cNvCxnSpPr/>
          <p:nvPr/>
        </p:nvCxnSpPr>
        <p:spPr>
          <a:xfrm flipH="1">
            <a:off x="6254725" y="2199750"/>
            <a:ext cx="3000" cy="1122300"/>
          </a:xfrm>
          <a:prstGeom prst="straightConnector1">
            <a:avLst/>
          </a:prstGeom>
          <a:noFill/>
          <a:ln w="38100" cap="flat" cmpd="sng">
            <a:solidFill>
              <a:schemeClr val="lt2"/>
            </a:solidFill>
            <a:prstDash val="solid"/>
            <a:round/>
            <a:headEnd type="oval" w="med" len="med"/>
            <a:tailEnd type="none" w="med" len="med"/>
          </a:ln>
        </p:spPr>
      </p:cxnSp>
      <p:cxnSp>
        <p:nvCxnSpPr>
          <p:cNvPr id="897" name="Google Shape;897;p37"/>
          <p:cNvCxnSpPr>
            <a:endCxn id="895" idx="3"/>
          </p:cNvCxnSpPr>
          <p:nvPr/>
        </p:nvCxnSpPr>
        <p:spPr>
          <a:xfrm rot="10800000">
            <a:off x="5971075" y="3317750"/>
            <a:ext cx="303000" cy="4200"/>
          </a:xfrm>
          <a:prstGeom prst="straightConnector1">
            <a:avLst/>
          </a:prstGeom>
          <a:noFill/>
          <a:ln w="38100" cap="flat" cmpd="sng">
            <a:solidFill>
              <a:schemeClr val="lt2"/>
            </a:solidFill>
            <a:prstDash val="solid"/>
            <a:round/>
            <a:headEnd type="none" w="med" len="med"/>
            <a:tailEnd type="none" w="med" len="med"/>
          </a:ln>
        </p:spPr>
      </p:cxnSp>
      <p:cxnSp>
        <p:nvCxnSpPr>
          <p:cNvPr id="898" name="Google Shape;898;p37"/>
          <p:cNvCxnSpPr/>
          <p:nvPr/>
        </p:nvCxnSpPr>
        <p:spPr>
          <a:xfrm rot="10800000">
            <a:off x="4954050" y="3317850"/>
            <a:ext cx="303000" cy="4200"/>
          </a:xfrm>
          <a:prstGeom prst="straightConnector1">
            <a:avLst/>
          </a:prstGeom>
          <a:noFill/>
          <a:ln w="38100" cap="flat" cmpd="sng">
            <a:solidFill>
              <a:schemeClr val="lt2"/>
            </a:solidFill>
            <a:prstDash val="solid"/>
            <a:round/>
            <a:headEnd type="none" w="med" len="med"/>
            <a:tailEnd type="none" w="med" len="med"/>
          </a:ln>
        </p:spPr>
      </p:cxnSp>
      <p:cxnSp>
        <p:nvCxnSpPr>
          <p:cNvPr id="899" name="Google Shape;899;p37"/>
          <p:cNvCxnSpPr/>
          <p:nvPr/>
        </p:nvCxnSpPr>
        <p:spPr>
          <a:xfrm rot="10800000">
            <a:off x="2671775" y="1910000"/>
            <a:ext cx="303000" cy="4200"/>
          </a:xfrm>
          <a:prstGeom prst="straightConnector1">
            <a:avLst/>
          </a:prstGeom>
          <a:noFill/>
          <a:ln w="38100" cap="flat" cmpd="sng">
            <a:solidFill>
              <a:schemeClr val="lt2"/>
            </a:solidFill>
            <a:prstDash val="solid"/>
            <a:round/>
            <a:headEnd type="none" w="med" len="med"/>
            <a:tailEnd type="none" w="med" len="med"/>
          </a:ln>
        </p:spPr>
      </p:cxnSp>
      <p:cxnSp>
        <p:nvCxnSpPr>
          <p:cNvPr id="900" name="Google Shape;900;p37"/>
          <p:cNvCxnSpPr/>
          <p:nvPr/>
        </p:nvCxnSpPr>
        <p:spPr>
          <a:xfrm flipH="1">
            <a:off x="2671775" y="1463600"/>
            <a:ext cx="3000" cy="450600"/>
          </a:xfrm>
          <a:prstGeom prst="straightConnector1">
            <a:avLst/>
          </a:prstGeom>
          <a:noFill/>
          <a:ln w="38100" cap="flat" cmpd="sng">
            <a:solidFill>
              <a:schemeClr val="lt2"/>
            </a:solidFill>
            <a:prstDash val="solid"/>
            <a:round/>
            <a:headEnd type="oval" w="med" len="med"/>
            <a:tailEnd type="none" w="med" len="med"/>
          </a:ln>
        </p:spPr>
      </p:cxnSp>
      <p:sp>
        <p:nvSpPr>
          <p:cNvPr id="901" name="Google Shape;901;p37"/>
          <p:cNvSpPr/>
          <p:nvPr/>
        </p:nvSpPr>
        <p:spPr>
          <a:xfrm>
            <a:off x="4228025" y="2963013"/>
            <a:ext cx="711600" cy="164100"/>
          </a:xfrm>
          <a:prstGeom prst="rect">
            <a:avLst/>
          </a:prstGeom>
          <a:noFill/>
          <a:ln w="762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b="1">
              <a:solidFill>
                <a:schemeClr val="dk2"/>
              </a:solidFill>
              <a:latin typeface="Cairo"/>
              <a:ea typeface="Cairo"/>
              <a:cs typeface="Cairo"/>
              <a:sym typeface="Cairo"/>
            </a:endParaRPr>
          </a:p>
        </p:txBody>
      </p:sp>
      <p:sp>
        <p:nvSpPr>
          <p:cNvPr id="902" name="Google Shape;902;p37"/>
          <p:cNvSpPr/>
          <p:nvPr/>
        </p:nvSpPr>
        <p:spPr>
          <a:xfrm>
            <a:off x="3452150" y="2910075"/>
            <a:ext cx="270000" cy="270000"/>
          </a:xfrm>
          <a:prstGeom prst="pie">
            <a:avLst>
              <a:gd name="adj1" fmla="val 5387220"/>
              <a:gd name="adj2" fmla="val 1620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iro"/>
              <a:ea typeface="Cairo"/>
              <a:cs typeface="Cairo"/>
              <a:sym typeface="Cairo"/>
            </a:endParaRPr>
          </a:p>
        </p:txBody>
      </p:sp>
      <p:cxnSp>
        <p:nvCxnSpPr>
          <p:cNvPr id="903" name="Google Shape;903;p37"/>
          <p:cNvCxnSpPr>
            <a:stCxn id="901" idx="1"/>
          </p:cNvCxnSpPr>
          <p:nvPr/>
        </p:nvCxnSpPr>
        <p:spPr>
          <a:xfrm rot="10800000">
            <a:off x="3580925" y="3043263"/>
            <a:ext cx="647100" cy="1800"/>
          </a:xfrm>
          <a:prstGeom prst="straightConnector1">
            <a:avLst/>
          </a:prstGeom>
          <a:noFill/>
          <a:ln w="76200" cap="flat" cmpd="sng">
            <a:solidFill>
              <a:schemeClr val="lt2"/>
            </a:solidFill>
            <a:prstDash val="solid"/>
            <a:round/>
            <a:headEnd type="none" w="med" len="med"/>
            <a:tailEnd type="none" w="med" len="med"/>
          </a:ln>
        </p:spPr>
      </p:cxnSp>
      <p:sp>
        <p:nvSpPr>
          <p:cNvPr id="891" name="Google Shape;891;p37"/>
          <p:cNvSpPr txBox="1">
            <a:spLocks noGrp="1"/>
          </p:cNvSpPr>
          <p:nvPr>
            <p:ph type="body" idx="1"/>
          </p:nvPr>
        </p:nvSpPr>
        <p:spPr>
          <a:xfrm>
            <a:off x="6926000" y="3976300"/>
            <a:ext cx="799800" cy="4506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2000"/>
              <a:t>VCC</a:t>
            </a:r>
            <a:endParaRPr sz="2000"/>
          </a:p>
        </p:txBody>
      </p:sp>
      <p:sp>
        <p:nvSpPr>
          <p:cNvPr id="893" name="Google Shape;893;p37"/>
          <p:cNvSpPr txBox="1">
            <a:spLocks noGrp="1"/>
          </p:cNvSpPr>
          <p:nvPr>
            <p:ph type="body" idx="1"/>
          </p:nvPr>
        </p:nvSpPr>
        <p:spPr>
          <a:xfrm>
            <a:off x="6941300" y="3608425"/>
            <a:ext cx="769200" cy="487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2000"/>
              <a:t>/CE</a:t>
            </a:r>
            <a:endParaRPr sz="2000"/>
          </a:p>
        </p:txBody>
      </p:sp>
      <p:sp>
        <p:nvSpPr>
          <p:cNvPr id="875" name="Google Shape;875;p37"/>
          <p:cNvSpPr txBox="1">
            <a:spLocks noGrp="1"/>
          </p:cNvSpPr>
          <p:nvPr>
            <p:ph type="body" idx="1"/>
          </p:nvPr>
        </p:nvSpPr>
        <p:spPr>
          <a:xfrm>
            <a:off x="6910850" y="1310400"/>
            <a:ext cx="950400" cy="487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2000"/>
              <a:t>PWR</a:t>
            </a:r>
            <a:endParaRPr sz="2000"/>
          </a:p>
        </p:txBody>
      </p:sp>
      <p:sp>
        <p:nvSpPr>
          <p:cNvPr id="886" name="Google Shape;886;p37"/>
          <p:cNvSpPr txBox="1">
            <a:spLocks noGrp="1"/>
          </p:cNvSpPr>
          <p:nvPr>
            <p:ph type="body" idx="1"/>
          </p:nvPr>
        </p:nvSpPr>
        <p:spPr>
          <a:xfrm>
            <a:off x="6919850" y="1669863"/>
            <a:ext cx="1189200" cy="487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2000"/>
              <a:t>ENABLE</a:t>
            </a:r>
            <a:endParaRPr sz="2000"/>
          </a:p>
        </p:txBody>
      </p:sp>
      <p:sp>
        <p:nvSpPr>
          <p:cNvPr id="889" name="Google Shape;889;p37"/>
          <p:cNvSpPr txBox="1">
            <a:spLocks noGrp="1"/>
          </p:cNvSpPr>
          <p:nvPr>
            <p:ph type="body" idx="1"/>
          </p:nvPr>
        </p:nvSpPr>
        <p:spPr>
          <a:xfrm>
            <a:off x="6910850" y="2014650"/>
            <a:ext cx="799800" cy="5286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2000"/>
              <a:t>GND</a:t>
            </a:r>
            <a:endParaRPr sz="2000"/>
          </a:p>
        </p:txBody>
      </p:sp>
      <p:sp>
        <p:nvSpPr>
          <p:cNvPr id="904" name="Google Shape;904;p37"/>
          <p:cNvSpPr txBox="1">
            <a:spLocks noGrp="1"/>
          </p:cNvSpPr>
          <p:nvPr>
            <p:ph type="body" idx="1"/>
          </p:nvPr>
        </p:nvSpPr>
        <p:spPr>
          <a:xfrm>
            <a:off x="2768600" y="2756925"/>
            <a:ext cx="647100" cy="5727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2400" b="1"/>
              <a:t>ON</a:t>
            </a:r>
            <a:endParaRPr sz="2400" b="1"/>
          </a:p>
        </p:txBody>
      </p:sp>
      <p:cxnSp>
        <p:nvCxnSpPr>
          <p:cNvPr id="905" name="Google Shape;905;p37"/>
          <p:cNvCxnSpPr/>
          <p:nvPr/>
        </p:nvCxnSpPr>
        <p:spPr>
          <a:xfrm>
            <a:off x="3820325" y="3444000"/>
            <a:ext cx="3000" cy="816300"/>
          </a:xfrm>
          <a:prstGeom prst="straightConnector1">
            <a:avLst/>
          </a:prstGeom>
          <a:noFill/>
          <a:ln w="28575" cap="flat" cmpd="sng">
            <a:solidFill>
              <a:schemeClr val="lt2"/>
            </a:solidFill>
            <a:prstDash val="dot"/>
            <a:round/>
            <a:headEnd type="none" w="med" len="med"/>
            <a:tailEnd type="oval" w="med" len="med"/>
          </a:ln>
        </p:spPr>
      </p:cxn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09"/>
        <p:cNvGrpSpPr/>
        <p:nvPr/>
      </p:nvGrpSpPr>
      <p:grpSpPr>
        <a:xfrm>
          <a:off x="0" y="0"/>
          <a:ext cx="0" cy="0"/>
          <a:chOff x="0" y="0"/>
          <a:chExt cx="0" cy="0"/>
        </a:xfrm>
      </p:grpSpPr>
      <p:sp>
        <p:nvSpPr>
          <p:cNvPr id="910" name="Google Shape;910;p38"/>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t>Problem #1</a:t>
            </a:r>
            <a:endParaRPr sz="2400"/>
          </a:p>
        </p:txBody>
      </p:sp>
      <p:sp>
        <p:nvSpPr>
          <p:cNvPr id="911" name="Google Shape;911;p38"/>
          <p:cNvSpPr txBox="1">
            <a:spLocks noGrp="1"/>
          </p:cNvSpPr>
          <p:nvPr>
            <p:ph type="body" idx="1"/>
          </p:nvPr>
        </p:nvSpPr>
        <p:spPr>
          <a:xfrm>
            <a:off x="831125" y="1479175"/>
            <a:ext cx="7593000" cy="2330700"/>
          </a:xfrm>
          <a:prstGeom prst="rect">
            <a:avLst/>
          </a:prstGeom>
        </p:spPr>
        <p:txBody>
          <a:bodyPr spcFirstLastPara="1" wrap="square" lIns="91425" tIns="91425" rIns="91425" bIns="91425" anchor="ctr" anchorCtr="0">
            <a:noAutofit/>
          </a:bodyPr>
          <a:lstStyle/>
          <a:p>
            <a:pPr marL="457200" lvl="0" indent="-381000" algn="l" rtl="0">
              <a:lnSpc>
                <a:spcPct val="115000"/>
              </a:lnSpc>
              <a:spcBef>
                <a:spcPts val="0"/>
              </a:spcBef>
              <a:spcAft>
                <a:spcPts val="0"/>
              </a:spcAft>
              <a:buSzPts val="2400"/>
              <a:buChar char="●"/>
            </a:pPr>
            <a:r>
              <a:rPr lang="en" sz="2400" b="1"/>
              <a:t>Board powers up before memory enabled</a:t>
            </a:r>
            <a:endParaRPr sz="2400" b="1"/>
          </a:p>
          <a:p>
            <a:pPr marL="457200" lvl="0" indent="-381000" algn="l" rtl="0">
              <a:lnSpc>
                <a:spcPct val="115000"/>
              </a:lnSpc>
              <a:spcBef>
                <a:spcPts val="0"/>
              </a:spcBef>
              <a:spcAft>
                <a:spcPts val="0"/>
              </a:spcAft>
              <a:buSzPts val="2400"/>
              <a:buChar char="●"/>
            </a:pPr>
            <a:r>
              <a:rPr lang="en" sz="2400" b="1"/>
              <a:t>Can it Compute?</a:t>
            </a:r>
            <a:r>
              <a:rPr lang="en" sz="2400"/>
              <a:t> - only one register</a:t>
            </a:r>
            <a:endParaRPr sz="2400" b="1"/>
          </a:p>
          <a:p>
            <a:pPr marL="457200" lvl="0" indent="-381000" algn="l" rtl="0">
              <a:lnSpc>
                <a:spcPct val="115000"/>
              </a:lnSpc>
              <a:spcBef>
                <a:spcPts val="0"/>
              </a:spcBef>
              <a:spcAft>
                <a:spcPts val="0"/>
              </a:spcAft>
              <a:buSzPts val="2400"/>
              <a:buChar char="●"/>
            </a:pPr>
            <a:r>
              <a:rPr lang="en" sz="2400" b="1"/>
              <a:t>Memory is needed</a:t>
            </a:r>
            <a:r>
              <a:rPr lang="en" sz="2400"/>
              <a:t> - for additional state, run code</a:t>
            </a:r>
            <a:endParaRPr sz="2400"/>
          </a:p>
          <a:p>
            <a:pPr marL="457200" lvl="0" indent="-381000" algn="l" rtl="0">
              <a:lnSpc>
                <a:spcPct val="115000"/>
              </a:lnSpc>
              <a:spcBef>
                <a:spcPts val="0"/>
              </a:spcBef>
              <a:spcAft>
                <a:spcPts val="0"/>
              </a:spcAft>
              <a:buSzPts val="2400"/>
              <a:buChar char="●"/>
            </a:pPr>
            <a:r>
              <a:rPr lang="en" sz="2400" b="1"/>
              <a:t>Delay power on?</a:t>
            </a:r>
            <a:r>
              <a:rPr lang="en" sz="2400"/>
              <a:t> - possible race condition</a:t>
            </a:r>
            <a:endParaRPr sz="2400"/>
          </a:p>
          <a:p>
            <a:pPr marL="457200" lvl="0" indent="-381000" algn="l" rtl="0">
              <a:lnSpc>
                <a:spcPct val="115000"/>
              </a:lnSpc>
              <a:spcBef>
                <a:spcPts val="0"/>
              </a:spcBef>
              <a:spcAft>
                <a:spcPts val="0"/>
              </a:spcAft>
              <a:buSzPts val="2400"/>
              <a:buChar char="●"/>
            </a:pPr>
            <a:r>
              <a:rPr lang="en" sz="2400" b="1"/>
              <a:t>Delay reset?</a:t>
            </a:r>
            <a:r>
              <a:rPr lang="en" sz="2400"/>
              <a:t> - reset after power on delay</a:t>
            </a:r>
            <a:endParaRPr sz="2400"/>
          </a:p>
        </p:txBody>
      </p:sp>
      <p:sp>
        <p:nvSpPr>
          <p:cNvPr id="912" name="Google Shape;912;p38"/>
          <p:cNvSpPr txBox="1">
            <a:spLocks noGrp="1"/>
          </p:cNvSpPr>
          <p:nvPr>
            <p:ph type="body" idx="1"/>
          </p:nvPr>
        </p:nvSpPr>
        <p:spPr>
          <a:xfrm>
            <a:off x="6690600" y="3120550"/>
            <a:ext cx="591900" cy="5727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2400" b="1"/>
              <a:t>✅</a:t>
            </a:r>
            <a:endParaRPr sz="2400" b="1"/>
          </a:p>
        </p:txBody>
      </p:sp>
      <p:sp>
        <p:nvSpPr>
          <p:cNvPr id="913" name="Google Shape;913;p38"/>
          <p:cNvSpPr txBox="1">
            <a:spLocks noGrp="1"/>
          </p:cNvSpPr>
          <p:nvPr>
            <p:ph type="body" idx="1"/>
          </p:nvPr>
        </p:nvSpPr>
        <p:spPr>
          <a:xfrm>
            <a:off x="831125" y="3524850"/>
            <a:ext cx="1462800" cy="572700"/>
          </a:xfrm>
          <a:prstGeom prst="rect">
            <a:avLst/>
          </a:prstGeom>
        </p:spPr>
        <p:txBody>
          <a:bodyPr spcFirstLastPara="1" wrap="square" lIns="91425" tIns="91425" rIns="91425" bIns="91425" anchor="t" anchorCtr="0">
            <a:noAutofit/>
          </a:bodyPr>
          <a:lstStyle/>
          <a:p>
            <a:pPr marL="457200" lvl="0" indent="-381000" algn="l" rtl="0">
              <a:lnSpc>
                <a:spcPct val="115000"/>
              </a:lnSpc>
              <a:spcBef>
                <a:spcPts val="0"/>
              </a:spcBef>
              <a:spcAft>
                <a:spcPts val="0"/>
              </a:spcAft>
              <a:buSzPts val="2400"/>
              <a:buChar char="●"/>
            </a:pPr>
            <a:r>
              <a:rPr lang="en" sz="2400" b="1"/>
              <a:t>But…</a:t>
            </a:r>
            <a:endParaRPr sz="2400" b="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1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1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11">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9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17"/>
        <p:cNvGrpSpPr/>
        <p:nvPr/>
      </p:nvGrpSpPr>
      <p:grpSpPr>
        <a:xfrm>
          <a:off x="0" y="0"/>
          <a:ext cx="0" cy="0"/>
          <a:chOff x="0" y="0"/>
          <a:chExt cx="0" cy="0"/>
        </a:xfrm>
      </p:grpSpPr>
      <p:sp>
        <p:nvSpPr>
          <p:cNvPr id="918" name="Google Shape;918;p39"/>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t>Problem #2</a:t>
            </a:r>
            <a:endParaRPr sz="2400"/>
          </a:p>
        </p:txBody>
      </p:sp>
      <p:sp>
        <p:nvSpPr>
          <p:cNvPr id="919" name="Google Shape;919;p39"/>
          <p:cNvSpPr txBox="1">
            <a:spLocks noGrp="1"/>
          </p:cNvSpPr>
          <p:nvPr>
            <p:ph type="body" idx="1"/>
          </p:nvPr>
        </p:nvSpPr>
        <p:spPr>
          <a:xfrm>
            <a:off x="831125" y="1479175"/>
            <a:ext cx="7593000" cy="2770500"/>
          </a:xfrm>
          <a:prstGeom prst="rect">
            <a:avLst/>
          </a:prstGeom>
        </p:spPr>
        <p:txBody>
          <a:bodyPr spcFirstLastPara="1" wrap="square" lIns="91425" tIns="91425" rIns="91425" bIns="91425" anchor="ctr" anchorCtr="0">
            <a:noAutofit/>
          </a:bodyPr>
          <a:lstStyle/>
          <a:p>
            <a:pPr marL="457200" lvl="0" indent="-381000" algn="l" rtl="0">
              <a:lnSpc>
                <a:spcPct val="115000"/>
              </a:lnSpc>
              <a:spcBef>
                <a:spcPts val="0"/>
              </a:spcBef>
              <a:spcAft>
                <a:spcPts val="0"/>
              </a:spcAft>
              <a:buSzPts val="2400"/>
              <a:buChar char="●"/>
            </a:pPr>
            <a:r>
              <a:rPr lang="en" sz="2400" b="1"/>
              <a:t>16-bit Address Space</a:t>
            </a:r>
            <a:r>
              <a:rPr lang="en" sz="2400"/>
              <a:t> - 64k program memory</a:t>
            </a:r>
            <a:endParaRPr sz="2400"/>
          </a:p>
          <a:p>
            <a:pPr marL="457200" lvl="0" indent="-381000" algn="l" rtl="0">
              <a:lnSpc>
                <a:spcPct val="115000"/>
              </a:lnSpc>
              <a:spcBef>
                <a:spcPts val="0"/>
              </a:spcBef>
              <a:spcAft>
                <a:spcPts val="0"/>
              </a:spcAft>
              <a:buSzPts val="2400"/>
              <a:buChar char="●"/>
            </a:pPr>
            <a:r>
              <a:rPr lang="en" sz="2400" b="1"/>
              <a:t>8-bit Program Counter</a:t>
            </a:r>
            <a:r>
              <a:rPr lang="en" sz="2400"/>
              <a:t> - requires 3 chips</a:t>
            </a:r>
            <a:endParaRPr sz="2400"/>
          </a:p>
          <a:p>
            <a:pPr marL="457200" lvl="0" indent="-381000" algn="l" rtl="0">
              <a:lnSpc>
                <a:spcPct val="115000"/>
              </a:lnSpc>
              <a:spcBef>
                <a:spcPts val="0"/>
              </a:spcBef>
              <a:spcAft>
                <a:spcPts val="0"/>
              </a:spcAft>
              <a:buSzPts val="2400"/>
              <a:buChar char="●"/>
            </a:pPr>
            <a:r>
              <a:rPr lang="en" sz="2400" b="1"/>
              <a:t>Program Jump </a:t>
            </a:r>
            <a:r>
              <a:rPr lang="en" sz="2400"/>
              <a:t>- up to 256 bytes</a:t>
            </a:r>
            <a:endParaRPr sz="2400"/>
          </a:p>
          <a:p>
            <a:pPr marL="457200" lvl="0" indent="-381000" algn="l" rtl="0">
              <a:lnSpc>
                <a:spcPct val="115000"/>
              </a:lnSpc>
              <a:spcBef>
                <a:spcPts val="0"/>
              </a:spcBef>
              <a:spcAft>
                <a:spcPts val="0"/>
              </a:spcAft>
              <a:buSzPts val="2400"/>
              <a:buChar char="●"/>
            </a:pPr>
            <a:r>
              <a:rPr lang="en" sz="2400" b="1"/>
              <a:t>8-bit Page Register</a:t>
            </a:r>
            <a:r>
              <a:rPr lang="en" sz="2400"/>
              <a:t> - requires 1 chip</a:t>
            </a:r>
            <a:endParaRPr sz="2400" b="1"/>
          </a:p>
          <a:p>
            <a:pPr marL="457200" lvl="0" indent="-381000" algn="l" rtl="0">
              <a:lnSpc>
                <a:spcPct val="115000"/>
              </a:lnSpc>
              <a:spcBef>
                <a:spcPts val="0"/>
              </a:spcBef>
              <a:spcAft>
                <a:spcPts val="0"/>
              </a:spcAft>
              <a:buSzPts val="2400"/>
              <a:buChar char="●"/>
            </a:pPr>
            <a:r>
              <a:rPr lang="en" sz="2400" b="1"/>
              <a:t>Page Jump</a:t>
            </a:r>
            <a:r>
              <a:rPr lang="en" sz="2400"/>
              <a:t> - up to 256 pages</a:t>
            </a:r>
            <a:endParaRPr sz="2400"/>
          </a:p>
          <a:p>
            <a:pPr marL="457200" lvl="0" indent="-381000" algn="l" rtl="0">
              <a:lnSpc>
                <a:spcPct val="115000"/>
              </a:lnSpc>
              <a:spcBef>
                <a:spcPts val="0"/>
              </a:spcBef>
              <a:spcAft>
                <a:spcPts val="0"/>
              </a:spcAft>
              <a:buSzPts val="2400"/>
              <a:buChar char="●"/>
            </a:pPr>
            <a:r>
              <a:rPr lang="en" sz="2400" b="1"/>
              <a:t>Counter reset in use</a:t>
            </a:r>
            <a:r>
              <a:rPr lang="en" sz="2400"/>
              <a:t> - page jump resets counter</a:t>
            </a:r>
            <a:endParaRPr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1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1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1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1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1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1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23"/>
        <p:cNvGrpSpPr/>
        <p:nvPr/>
      </p:nvGrpSpPr>
      <p:grpSpPr>
        <a:xfrm>
          <a:off x="0" y="0"/>
          <a:ext cx="0" cy="0"/>
          <a:chOff x="0" y="0"/>
          <a:chExt cx="0" cy="0"/>
        </a:xfrm>
      </p:grpSpPr>
      <p:sp>
        <p:nvSpPr>
          <p:cNvPr id="924" name="Google Shape;924;p40"/>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t>Problem #3</a:t>
            </a:r>
            <a:endParaRPr sz="2400"/>
          </a:p>
        </p:txBody>
      </p:sp>
      <p:sp>
        <p:nvSpPr>
          <p:cNvPr id="925" name="Google Shape;925;p40"/>
          <p:cNvSpPr txBox="1">
            <a:spLocks noGrp="1"/>
          </p:cNvSpPr>
          <p:nvPr>
            <p:ph type="body" idx="1"/>
          </p:nvPr>
        </p:nvSpPr>
        <p:spPr>
          <a:xfrm>
            <a:off x="831125" y="1479175"/>
            <a:ext cx="7593000" cy="3210000"/>
          </a:xfrm>
          <a:prstGeom prst="rect">
            <a:avLst/>
          </a:prstGeom>
        </p:spPr>
        <p:txBody>
          <a:bodyPr spcFirstLastPara="1" wrap="square" lIns="91425" tIns="91425" rIns="91425" bIns="91425" anchor="ctr" anchorCtr="0">
            <a:noAutofit/>
          </a:bodyPr>
          <a:lstStyle/>
          <a:p>
            <a:pPr marL="457200" lvl="0" indent="-381000" algn="l" rtl="0">
              <a:lnSpc>
                <a:spcPct val="115000"/>
              </a:lnSpc>
              <a:spcBef>
                <a:spcPts val="0"/>
              </a:spcBef>
              <a:spcAft>
                <a:spcPts val="0"/>
              </a:spcAft>
              <a:buSzPts val="2400"/>
              <a:buChar char="●"/>
            </a:pPr>
            <a:r>
              <a:rPr lang="en" sz="2400" b="1" dirty="0"/>
              <a:t>Page register</a:t>
            </a:r>
            <a:r>
              <a:rPr lang="en" sz="2400" dirty="0"/>
              <a:t> - 8-bit D-Flip Flop (20-pin DIP)</a:t>
            </a:r>
            <a:endParaRPr sz="2400" dirty="0"/>
          </a:p>
          <a:p>
            <a:pPr marL="457200" lvl="0" indent="-381000" algn="l" rtl="0">
              <a:lnSpc>
                <a:spcPct val="115000"/>
              </a:lnSpc>
              <a:spcBef>
                <a:spcPts val="0"/>
              </a:spcBef>
              <a:spcAft>
                <a:spcPts val="0"/>
              </a:spcAft>
              <a:buSzPts val="2400"/>
              <a:buChar char="●"/>
            </a:pPr>
            <a:r>
              <a:rPr lang="en" sz="2400" b="1" dirty="0"/>
              <a:t>Power</a:t>
            </a:r>
            <a:r>
              <a:rPr lang="en" sz="2400" dirty="0"/>
              <a:t> - requires 2 pins (18 left)</a:t>
            </a:r>
            <a:endParaRPr sz="2400" b="1" dirty="0"/>
          </a:p>
          <a:p>
            <a:pPr marL="457200" lvl="0" indent="-381000" algn="l" rtl="0">
              <a:lnSpc>
                <a:spcPct val="115000"/>
              </a:lnSpc>
              <a:spcBef>
                <a:spcPts val="0"/>
              </a:spcBef>
              <a:spcAft>
                <a:spcPts val="0"/>
              </a:spcAft>
              <a:buSzPts val="2400"/>
              <a:buChar char="●"/>
            </a:pPr>
            <a:r>
              <a:rPr lang="en" sz="2400" b="1" dirty="0"/>
              <a:t>8-bits in/out</a:t>
            </a:r>
            <a:r>
              <a:rPr lang="en" sz="2400" dirty="0"/>
              <a:t> - requires 16 pins (2 left)</a:t>
            </a:r>
            <a:endParaRPr sz="2400" b="1" dirty="0"/>
          </a:p>
          <a:p>
            <a:pPr marL="457200" lvl="0" indent="-381000" algn="l" rtl="0">
              <a:lnSpc>
                <a:spcPct val="115000"/>
              </a:lnSpc>
              <a:spcBef>
                <a:spcPts val="0"/>
              </a:spcBef>
              <a:spcAft>
                <a:spcPts val="0"/>
              </a:spcAft>
              <a:buSzPts val="2400"/>
              <a:buChar char="●"/>
            </a:pPr>
            <a:r>
              <a:rPr lang="en" sz="2400" b="1" dirty="0"/>
              <a:t>Clock </a:t>
            </a:r>
            <a:r>
              <a:rPr lang="en" sz="2400" dirty="0"/>
              <a:t>- latch the data (1 left - pick one)</a:t>
            </a:r>
            <a:endParaRPr sz="2400" dirty="0"/>
          </a:p>
          <a:p>
            <a:pPr marL="914400" lvl="1" indent="-381000" algn="l" rtl="0">
              <a:lnSpc>
                <a:spcPct val="115000"/>
              </a:lnSpc>
              <a:spcBef>
                <a:spcPts val="0"/>
              </a:spcBef>
              <a:spcAft>
                <a:spcPts val="0"/>
              </a:spcAft>
              <a:buSzPts val="2400"/>
              <a:buChar char="○"/>
            </a:pPr>
            <a:r>
              <a:rPr lang="en" sz="2400" b="1" dirty="0"/>
              <a:t>Reset</a:t>
            </a:r>
            <a:r>
              <a:rPr lang="en" sz="2400" dirty="0"/>
              <a:t> - set register to zero</a:t>
            </a:r>
            <a:endParaRPr sz="2400" dirty="0"/>
          </a:p>
          <a:p>
            <a:pPr marL="914400" lvl="1" indent="-381000" algn="l" rtl="0">
              <a:spcBef>
                <a:spcPts val="0"/>
              </a:spcBef>
              <a:spcAft>
                <a:spcPts val="0"/>
              </a:spcAft>
              <a:buSzPts val="2400"/>
              <a:buChar char="○"/>
            </a:pPr>
            <a:r>
              <a:rPr lang="en" sz="2400" b="1" dirty="0"/>
              <a:t>Clock Enable</a:t>
            </a:r>
            <a:r>
              <a:rPr lang="en" sz="2400" dirty="0"/>
              <a:t> - disable latching</a:t>
            </a:r>
            <a:endParaRPr sz="2400" dirty="0"/>
          </a:p>
          <a:p>
            <a:pPr marL="914400" lvl="1" indent="-381000" algn="l" rtl="0">
              <a:spcBef>
                <a:spcPts val="0"/>
              </a:spcBef>
              <a:spcAft>
                <a:spcPts val="0"/>
              </a:spcAft>
              <a:buSzPts val="2400"/>
              <a:buChar char="○"/>
            </a:pPr>
            <a:r>
              <a:rPr lang="en" sz="2400" b="1" dirty="0"/>
              <a:t>Output Enable</a:t>
            </a:r>
            <a:r>
              <a:rPr lang="en" sz="2400" dirty="0"/>
              <a:t> - tri-state to bus</a:t>
            </a:r>
            <a:endParaRPr sz="2400" dirty="0"/>
          </a:p>
        </p:txBody>
      </p:sp>
      <p:sp>
        <p:nvSpPr>
          <p:cNvPr id="926" name="Google Shape;926;p40"/>
          <p:cNvSpPr txBox="1">
            <a:spLocks noGrp="1"/>
          </p:cNvSpPr>
          <p:nvPr>
            <p:ph type="body" idx="1"/>
          </p:nvPr>
        </p:nvSpPr>
        <p:spPr>
          <a:xfrm>
            <a:off x="5964550" y="3954100"/>
            <a:ext cx="591900" cy="5727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2400" b="1" dirty="0"/>
              <a:t>✅</a:t>
            </a:r>
            <a:endParaRPr sz="2400" b="1" dirty="0"/>
          </a:p>
        </p:txBody>
      </p:sp>
      <p:sp>
        <p:nvSpPr>
          <p:cNvPr id="927" name="Google Shape;927;p40"/>
          <p:cNvSpPr txBox="1">
            <a:spLocks noGrp="1"/>
          </p:cNvSpPr>
          <p:nvPr>
            <p:ph type="body" idx="1"/>
          </p:nvPr>
        </p:nvSpPr>
        <p:spPr>
          <a:xfrm>
            <a:off x="5802875" y="3554850"/>
            <a:ext cx="591900" cy="5727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2400" b="1"/>
              <a:t>❌</a:t>
            </a:r>
            <a:endParaRPr sz="2400" b="1"/>
          </a:p>
        </p:txBody>
      </p:sp>
      <p:sp>
        <p:nvSpPr>
          <p:cNvPr id="928" name="Google Shape;928;p40"/>
          <p:cNvSpPr txBox="1">
            <a:spLocks noGrp="1"/>
          </p:cNvSpPr>
          <p:nvPr>
            <p:ph type="body" idx="1"/>
          </p:nvPr>
        </p:nvSpPr>
        <p:spPr>
          <a:xfrm>
            <a:off x="5310350" y="3102700"/>
            <a:ext cx="591900" cy="5727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2400" b="1" dirty="0"/>
              <a:t>🙏</a:t>
            </a:r>
            <a:endParaRPr sz="2400" b="1" dirty="0"/>
          </a:p>
        </p:txBody>
      </p:sp>
      <p:cxnSp>
        <p:nvCxnSpPr>
          <p:cNvPr id="929" name="Google Shape;929;p40"/>
          <p:cNvCxnSpPr>
            <a:stCxn id="928" idx="1"/>
          </p:cNvCxnSpPr>
          <p:nvPr/>
        </p:nvCxnSpPr>
        <p:spPr>
          <a:xfrm flipH="1">
            <a:off x="1836350" y="3389050"/>
            <a:ext cx="3474000" cy="8400"/>
          </a:xfrm>
          <a:prstGeom prst="straightConnector1">
            <a:avLst/>
          </a:prstGeom>
          <a:noFill/>
          <a:ln w="114300" cap="flat" cmpd="sng">
            <a:solidFill>
              <a:srgbClr val="CC0000"/>
            </a:solidFill>
            <a:prstDash val="solid"/>
            <a:round/>
            <a:headEnd type="none" w="med" len="med"/>
            <a:tailEnd type="none" w="med" len="med"/>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2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2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2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2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2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2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25">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92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92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92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9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33"/>
        <p:cNvGrpSpPr/>
        <p:nvPr/>
      </p:nvGrpSpPr>
      <p:grpSpPr>
        <a:xfrm>
          <a:off x="0" y="0"/>
          <a:ext cx="0" cy="0"/>
          <a:chOff x="0" y="0"/>
          <a:chExt cx="0" cy="0"/>
        </a:xfrm>
      </p:grpSpPr>
      <p:sp>
        <p:nvSpPr>
          <p:cNvPr id="934" name="Google Shape;934;p41"/>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t>Program Memory Addressing</a:t>
            </a:r>
            <a:endParaRPr sz="2400"/>
          </a:p>
        </p:txBody>
      </p:sp>
      <p:sp>
        <p:nvSpPr>
          <p:cNvPr id="935" name="Google Shape;935;p41"/>
          <p:cNvSpPr/>
          <p:nvPr/>
        </p:nvSpPr>
        <p:spPr>
          <a:xfrm>
            <a:off x="2489863" y="3024738"/>
            <a:ext cx="1715400" cy="817800"/>
          </a:xfrm>
          <a:prstGeom prst="roundRect">
            <a:avLst>
              <a:gd name="adj" fmla="val 3089"/>
            </a:avLst>
          </a:prstGeom>
          <a:solidFill>
            <a:schemeClr val="lt1"/>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dk1"/>
                </a:solidFill>
                <a:latin typeface="Michroma"/>
                <a:ea typeface="Michroma"/>
                <a:cs typeface="Michroma"/>
                <a:sym typeface="Michroma"/>
              </a:rPr>
              <a:t>Program</a:t>
            </a:r>
            <a:endParaRPr sz="1800" b="1">
              <a:solidFill>
                <a:schemeClr val="dk1"/>
              </a:solidFill>
              <a:latin typeface="Michroma"/>
              <a:ea typeface="Michroma"/>
              <a:cs typeface="Michroma"/>
              <a:sym typeface="Michroma"/>
            </a:endParaRPr>
          </a:p>
          <a:p>
            <a:pPr marL="0" lvl="0" indent="0" algn="ctr" rtl="0">
              <a:spcBef>
                <a:spcPts val="0"/>
              </a:spcBef>
              <a:spcAft>
                <a:spcPts val="0"/>
              </a:spcAft>
              <a:buNone/>
            </a:pPr>
            <a:r>
              <a:rPr lang="en" sz="1800" b="1">
                <a:solidFill>
                  <a:schemeClr val="dk1"/>
                </a:solidFill>
                <a:latin typeface="Michroma"/>
                <a:ea typeface="Michroma"/>
                <a:cs typeface="Michroma"/>
                <a:sym typeface="Michroma"/>
              </a:rPr>
              <a:t>Counter</a:t>
            </a:r>
            <a:endParaRPr sz="1800" b="1">
              <a:solidFill>
                <a:schemeClr val="dk1"/>
              </a:solidFill>
              <a:latin typeface="Michroma"/>
              <a:ea typeface="Michroma"/>
              <a:cs typeface="Michroma"/>
              <a:sym typeface="Michroma"/>
            </a:endParaRPr>
          </a:p>
        </p:txBody>
      </p:sp>
      <p:sp>
        <p:nvSpPr>
          <p:cNvPr id="936" name="Google Shape;936;p41"/>
          <p:cNvSpPr txBox="1">
            <a:spLocks noGrp="1"/>
          </p:cNvSpPr>
          <p:nvPr>
            <p:ph type="title" idx="4294967295"/>
          </p:nvPr>
        </p:nvSpPr>
        <p:spPr>
          <a:xfrm>
            <a:off x="1864050" y="1287050"/>
            <a:ext cx="5415900" cy="817800"/>
          </a:xfrm>
          <a:prstGeom prst="rect">
            <a:avLst/>
          </a:prstGeom>
          <a:solidFill>
            <a:schemeClr val="lt2"/>
          </a:solidFill>
          <a:ln w="38100" cap="flat" cmpd="sng">
            <a:solidFill>
              <a:schemeClr val="dk2"/>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 sz="2400">
                <a:solidFill>
                  <a:schemeClr val="dk2"/>
                </a:solidFill>
              </a:rPr>
              <a:t>ROM (bank 0)</a:t>
            </a:r>
            <a:endParaRPr sz="2400">
              <a:solidFill>
                <a:schemeClr val="dk2"/>
              </a:solidFill>
            </a:endParaRPr>
          </a:p>
        </p:txBody>
      </p:sp>
      <p:sp>
        <p:nvSpPr>
          <p:cNvPr id="937" name="Google Shape;937;p41"/>
          <p:cNvSpPr txBox="1">
            <a:spLocks noGrp="1"/>
          </p:cNvSpPr>
          <p:nvPr>
            <p:ph type="title" idx="4294967295"/>
          </p:nvPr>
        </p:nvSpPr>
        <p:spPr>
          <a:xfrm>
            <a:off x="2490638" y="2416000"/>
            <a:ext cx="1715400" cy="2976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dk2"/>
                </a:solidFill>
              </a:rPr>
              <a:t>BUS</a:t>
            </a:r>
            <a:endParaRPr sz="1800">
              <a:solidFill>
                <a:schemeClr val="dk2"/>
              </a:solidFill>
            </a:endParaRPr>
          </a:p>
        </p:txBody>
      </p:sp>
      <p:cxnSp>
        <p:nvCxnSpPr>
          <p:cNvPr id="938" name="Google Shape;938;p41"/>
          <p:cNvCxnSpPr/>
          <p:nvPr/>
        </p:nvCxnSpPr>
        <p:spPr>
          <a:xfrm flipH="1">
            <a:off x="1948213" y="3441788"/>
            <a:ext cx="544800" cy="300"/>
          </a:xfrm>
          <a:prstGeom prst="straightConnector1">
            <a:avLst/>
          </a:prstGeom>
          <a:noFill/>
          <a:ln w="38100" cap="flat" cmpd="sng">
            <a:solidFill>
              <a:schemeClr val="lt2"/>
            </a:solidFill>
            <a:prstDash val="solid"/>
            <a:round/>
            <a:headEnd type="triangle" w="med" len="med"/>
            <a:tailEnd type="none" w="med" len="med"/>
          </a:ln>
        </p:spPr>
      </p:cxnSp>
      <p:sp>
        <p:nvSpPr>
          <p:cNvPr id="939" name="Google Shape;939;p41"/>
          <p:cNvSpPr/>
          <p:nvPr/>
        </p:nvSpPr>
        <p:spPr>
          <a:xfrm>
            <a:off x="2488500" y="1796238"/>
            <a:ext cx="4167000" cy="297600"/>
          </a:xfrm>
          <a:prstGeom prst="roundRect">
            <a:avLst>
              <a:gd name="adj" fmla="val 3089"/>
            </a:avLst>
          </a:prstGeom>
          <a:solidFill>
            <a:schemeClr val="lt1"/>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dk1"/>
                </a:solidFill>
                <a:latin typeface="Michroma"/>
                <a:ea typeface="Michroma"/>
                <a:cs typeface="Michroma"/>
                <a:sym typeface="Michroma"/>
              </a:rPr>
              <a:t>Address Bus</a:t>
            </a:r>
            <a:endParaRPr/>
          </a:p>
        </p:txBody>
      </p:sp>
      <p:cxnSp>
        <p:nvCxnSpPr>
          <p:cNvPr id="940" name="Google Shape;940;p41"/>
          <p:cNvCxnSpPr>
            <a:stCxn id="937" idx="0"/>
          </p:cNvCxnSpPr>
          <p:nvPr/>
        </p:nvCxnSpPr>
        <p:spPr>
          <a:xfrm rot="10800000">
            <a:off x="3347138" y="2108200"/>
            <a:ext cx="1200" cy="307800"/>
          </a:xfrm>
          <a:prstGeom prst="straightConnector1">
            <a:avLst/>
          </a:prstGeom>
          <a:noFill/>
          <a:ln w="28575" cap="flat" cmpd="sng">
            <a:solidFill>
              <a:schemeClr val="lt2"/>
            </a:solidFill>
            <a:prstDash val="solid"/>
            <a:round/>
            <a:headEnd type="none" w="med" len="med"/>
            <a:tailEnd type="triangle" w="med" len="med"/>
          </a:ln>
        </p:spPr>
      </p:cxnSp>
      <p:cxnSp>
        <p:nvCxnSpPr>
          <p:cNvPr id="941" name="Google Shape;941;p41"/>
          <p:cNvCxnSpPr/>
          <p:nvPr/>
        </p:nvCxnSpPr>
        <p:spPr>
          <a:xfrm rot="10800000">
            <a:off x="3346963" y="2697025"/>
            <a:ext cx="1200" cy="307800"/>
          </a:xfrm>
          <a:prstGeom prst="straightConnector1">
            <a:avLst/>
          </a:prstGeom>
          <a:noFill/>
          <a:ln w="28575" cap="flat" cmpd="sng">
            <a:solidFill>
              <a:schemeClr val="lt2"/>
            </a:solidFill>
            <a:prstDash val="solid"/>
            <a:round/>
            <a:headEnd type="none" w="med" len="med"/>
            <a:tailEnd type="triangle" w="med" len="med"/>
          </a:ln>
        </p:spPr>
      </p:cxnSp>
      <p:sp>
        <p:nvSpPr>
          <p:cNvPr id="942" name="Google Shape;942;p41"/>
          <p:cNvSpPr txBox="1">
            <a:spLocks noGrp="1"/>
          </p:cNvSpPr>
          <p:nvPr>
            <p:ph type="title" idx="4294967295"/>
          </p:nvPr>
        </p:nvSpPr>
        <p:spPr>
          <a:xfrm>
            <a:off x="2493043" y="4170275"/>
            <a:ext cx="4167000" cy="2976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dk2"/>
                </a:solidFill>
              </a:rPr>
              <a:t>BUS</a:t>
            </a:r>
            <a:endParaRPr sz="1800">
              <a:solidFill>
                <a:schemeClr val="dk2"/>
              </a:solidFill>
            </a:endParaRPr>
          </a:p>
        </p:txBody>
      </p:sp>
      <p:cxnSp>
        <p:nvCxnSpPr>
          <p:cNvPr id="943" name="Google Shape;943;p41"/>
          <p:cNvCxnSpPr/>
          <p:nvPr/>
        </p:nvCxnSpPr>
        <p:spPr>
          <a:xfrm rot="10800000">
            <a:off x="3347743" y="3862475"/>
            <a:ext cx="1200" cy="307800"/>
          </a:xfrm>
          <a:prstGeom prst="straightConnector1">
            <a:avLst/>
          </a:prstGeom>
          <a:noFill/>
          <a:ln w="28575" cap="flat" cmpd="sng">
            <a:solidFill>
              <a:schemeClr val="lt2"/>
            </a:solidFill>
            <a:prstDash val="solid"/>
            <a:round/>
            <a:headEnd type="none" w="med" len="med"/>
            <a:tailEnd type="triangle" w="med" len="med"/>
          </a:ln>
        </p:spPr>
      </p:cxnSp>
      <p:sp>
        <p:nvSpPr>
          <p:cNvPr id="944" name="Google Shape;944;p41"/>
          <p:cNvSpPr/>
          <p:nvPr/>
        </p:nvSpPr>
        <p:spPr>
          <a:xfrm>
            <a:off x="4936938" y="3024738"/>
            <a:ext cx="1715400" cy="817800"/>
          </a:xfrm>
          <a:prstGeom prst="roundRect">
            <a:avLst>
              <a:gd name="adj" fmla="val 3089"/>
            </a:avLst>
          </a:prstGeom>
          <a:solidFill>
            <a:schemeClr val="lt1"/>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dk1"/>
                </a:solidFill>
                <a:latin typeface="Michroma"/>
                <a:ea typeface="Michroma"/>
                <a:cs typeface="Michroma"/>
                <a:sym typeface="Michroma"/>
              </a:rPr>
              <a:t>Page</a:t>
            </a:r>
            <a:endParaRPr sz="1800" b="1">
              <a:solidFill>
                <a:schemeClr val="dk1"/>
              </a:solidFill>
              <a:latin typeface="Michroma"/>
              <a:ea typeface="Michroma"/>
              <a:cs typeface="Michroma"/>
              <a:sym typeface="Michroma"/>
            </a:endParaRPr>
          </a:p>
          <a:p>
            <a:pPr marL="0" lvl="0" indent="0" algn="ctr" rtl="0">
              <a:spcBef>
                <a:spcPts val="0"/>
              </a:spcBef>
              <a:spcAft>
                <a:spcPts val="0"/>
              </a:spcAft>
              <a:buNone/>
            </a:pPr>
            <a:r>
              <a:rPr lang="en" sz="1800" b="1">
                <a:solidFill>
                  <a:schemeClr val="dk1"/>
                </a:solidFill>
                <a:latin typeface="Michroma"/>
                <a:ea typeface="Michroma"/>
                <a:cs typeface="Michroma"/>
                <a:sym typeface="Michroma"/>
              </a:rPr>
              <a:t>Register</a:t>
            </a:r>
            <a:endParaRPr sz="1800" b="1">
              <a:solidFill>
                <a:schemeClr val="dk1"/>
              </a:solidFill>
              <a:latin typeface="Michroma"/>
              <a:ea typeface="Michroma"/>
              <a:cs typeface="Michroma"/>
              <a:sym typeface="Michroma"/>
            </a:endParaRPr>
          </a:p>
        </p:txBody>
      </p:sp>
      <p:sp>
        <p:nvSpPr>
          <p:cNvPr id="945" name="Google Shape;945;p41"/>
          <p:cNvSpPr txBox="1">
            <a:spLocks noGrp="1"/>
          </p:cNvSpPr>
          <p:nvPr>
            <p:ph type="title" idx="4294967295"/>
          </p:nvPr>
        </p:nvSpPr>
        <p:spPr>
          <a:xfrm>
            <a:off x="4937713" y="2416000"/>
            <a:ext cx="1715400" cy="2976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dk2"/>
                </a:solidFill>
              </a:rPr>
              <a:t>BUS</a:t>
            </a:r>
            <a:endParaRPr sz="1800">
              <a:solidFill>
                <a:schemeClr val="dk2"/>
              </a:solidFill>
            </a:endParaRPr>
          </a:p>
        </p:txBody>
      </p:sp>
      <p:cxnSp>
        <p:nvCxnSpPr>
          <p:cNvPr id="946" name="Google Shape;946;p41"/>
          <p:cNvCxnSpPr>
            <a:stCxn id="945" idx="0"/>
          </p:cNvCxnSpPr>
          <p:nvPr/>
        </p:nvCxnSpPr>
        <p:spPr>
          <a:xfrm rot="10800000">
            <a:off x="5794213" y="2108200"/>
            <a:ext cx="1200" cy="307800"/>
          </a:xfrm>
          <a:prstGeom prst="straightConnector1">
            <a:avLst/>
          </a:prstGeom>
          <a:noFill/>
          <a:ln w="28575" cap="flat" cmpd="sng">
            <a:solidFill>
              <a:schemeClr val="lt2"/>
            </a:solidFill>
            <a:prstDash val="solid"/>
            <a:round/>
            <a:headEnd type="none" w="med" len="med"/>
            <a:tailEnd type="triangle" w="med" len="med"/>
          </a:ln>
        </p:spPr>
      </p:cxnSp>
      <p:cxnSp>
        <p:nvCxnSpPr>
          <p:cNvPr id="947" name="Google Shape;947;p41"/>
          <p:cNvCxnSpPr/>
          <p:nvPr/>
        </p:nvCxnSpPr>
        <p:spPr>
          <a:xfrm rot="10800000">
            <a:off x="5794038" y="2697025"/>
            <a:ext cx="1200" cy="307800"/>
          </a:xfrm>
          <a:prstGeom prst="straightConnector1">
            <a:avLst/>
          </a:prstGeom>
          <a:noFill/>
          <a:ln w="28575" cap="flat" cmpd="sng">
            <a:solidFill>
              <a:schemeClr val="lt2"/>
            </a:solidFill>
            <a:prstDash val="solid"/>
            <a:round/>
            <a:headEnd type="none" w="med" len="med"/>
            <a:tailEnd type="triangle" w="med" len="med"/>
          </a:ln>
        </p:spPr>
      </p:cxnSp>
      <p:cxnSp>
        <p:nvCxnSpPr>
          <p:cNvPr id="948" name="Google Shape;948;p41"/>
          <p:cNvCxnSpPr/>
          <p:nvPr/>
        </p:nvCxnSpPr>
        <p:spPr>
          <a:xfrm rot="10800000">
            <a:off x="5796588" y="3862475"/>
            <a:ext cx="1200" cy="307800"/>
          </a:xfrm>
          <a:prstGeom prst="straightConnector1">
            <a:avLst/>
          </a:prstGeom>
          <a:noFill/>
          <a:ln w="28575" cap="flat" cmpd="sng">
            <a:solidFill>
              <a:schemeClr val="lt2"/>
            </a:solidFill>
            <a:prstDash val="solid"/>
            <a:round/>
            <a:headEnd type="none" w="med" len="med"/>
            <a:tailEnd type="triangle" w="med" len="med"/>
          </a:ln>
        </p:spPr>
      </p:cxnSp>
      <p:cxnSp>
        <p:nvCxnSpPr>
          <p:cNvPr id="949" name="Google Shape;949;p41"/>
          <p:cNvCxnSpPr/>
          <p:nvPr/>
        </p:nvCxnSpPr>
        <p:spPr>
          <a:xfrm flipH="1">
            <a:off x="6660038" y="3433488"/>
            <a:ext cx="544800" cy="300"/>
          </a:xfrm>
          <a:prstGeom prst="straightConnector1">
            <a:avLst/>
          </a:prstGeom>
          <a:noFill/>
          <a:ln w="38100" cap="flat" cmpd="sng">
            <a:solidFill>
              <a:schemeClr val="lt2"/>
            </a:solidFill>
            <a:prstDash val="solid"/>
            <a:round/>
            <a:headEnd type="none" w="med" len="med"/>
            <a:tailEnd type="triangle" w="med" len="med"/>
          </a:ln>
        </p:spPr>
      </p:cxnSp>
      <p:sp>
        <p:nvSpPr>
          <p:cNvPr id="950" name="Google Shape;950;p41"/>
          <p:cNvSpPr txBox="1">
            <a:spLocks noGrp="1"/>
          </p:cNvSpPr>
          <p:nvPr>
            <p:ph type="body" idx="1"/>
          </p:nvPr>
        </p:nvSpPr>
        <p:spPr>
          <a:xfrm>
            <a:off x="1322675" y="3155600"/>
            <a:ext cx="692100" cy="5727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2400" b="1"/>
              <a:t>CLK</a:t>
            </a:r>
            <a:endParaRPr sz="2400" b="1"/>
          </a:p>
        </p:txBody>
      </p:sp>
      <p:sp>
        <p:nvSpPr>
          <p:cNvPr id="951" name="Google Shape;951;p41"/>
          <p:cNvSpPr txBox="1">
            <a:spLocks noGrp="1"/>
          </p:cNvSpPr>
          <p:nvPr>
            <p:ph type="body" idx="1"/>
          </p:nvPr>
        </p:nvSpPr>
        <p:spPr>
          <a:xfrm>
            <a:off x="7212550" y="3147300"/>
            <a:ext cx="692100" cy="5727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2400" b="1"/>
              <a:t>/OE</a:t>
            </a:r>
            <a:endParaRPr sz="2400" b="1"/>
          </a:p>
        </p:txBody>
      </p:sp>
      <p:sp>
        <p:nvSpPr>
          <p:cNvPr id="952" name="Google Shape;952;p41"/>
          <p:cNvSpPr/>
          <p:nvPr/>
        </p:nvSpPr>
        <p:spPr>
          <a:xfrm>
            <a:off x="6947275" y="2428363"/>
            <a:ext cx="711600" cy="2700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b="1">
                <a:solidFill>
                  <a:schemeClr val="dk2"/>
                </a:solidFill>
                <a:latin typeface="Cairo"/>
                <a:ea typeface="Cairo"/>
                <a:cs typeface="Cairo"/>
                <a:sym typeface="Cairo"/>
              </a:rPr>
              <a:t>680</a:t>
            </a:r>
            <a:endParaRPr b="1">
              <a:solidFill>
                <a:schemeClr val="dk2"/>
              </a:solidFill>
              <a:latin typeface="Cairo"/>
              <a:ea typeface="Cairo"/>
              <a:cs typeface="Cairo"/>
              <a:sym typeface="Cairo"/>
            </a:endParaRPr>
          </a:p>
        </p:txBody>
      </p:sp>
      <p:cxnSp>
        <p:nvCxnSpPr>
          <p:cNvPr id="953" name="Google Shape;953;p41"/>
          <p:cNvCxnSpPr/>
          <p:nvPr/>
        </p:nvCxnSpPr>
        <p:spPr>
          <a:xfrm flipH="1">
            <a:off x="7953000" y="1971850"/>
            <a:ext cx="1200" cy="594600"/>
          </a:xfrm>
          <a:prstGeom prst="straightConnector1">
            <a:avLst/>
          </a:prstGeom>
          <a:noFill/>
          <a:ln w="38100" cap="flat" cmpd="sng">
            <a:solidFill>
              <a:schemeClr val="lt2"/>
            </a:solidFill>
            <a:prstDash val="solid"/>
            <a:round/>
            <a:headEnd type="oval" w="med" len="med"/>
            <a:tailEnd type="none" w="med" len="med"/>
          </a:ln>
        </p:spPr>
      </p:cxnSp>
      <p:cxnSp>
        <p:nvCxnSpPr>
          <p:cNvPr id="954" name="Google Shape;954;p41"/>
          <p:cNvCxnSpPr>
            <a:endCxn id="952" idx="3"/>
          </p:cNvCxnSpPr>
          <p:nvPr/>
        </p:nvCxnSpPr>
        <p:spPr>
          <a:xfrm rot="10800000">
            <a:off x="7658875" y="2563363"/>
            <a:ext cx="303000" cy="4200"/>
          </a:xfrm>
          <a:prstGeom prst="straightConnector1">
            <a:avLst/>
          </a:prstGeom>
          <a:noFill/>
          <a:ln w="38100" cap="flat" cmpd="sng">
            <a:solidFill>
              <a:schemeClr val="lt2"/>
            </a:solidFill>
            <a:prstDash val="solid"/>
            <a:round/>
            <a:headEnd type="none" w="med" len="med"/>
            <a:tailEnd type="none" w="med" len="med"/>
          </a:ln>
        </p:spPr>
      </p:cxnSp>
      <p:cxnSp>
        <p:nvCxnSpPr>
          <p:cNvPr id="955" name="Google Shape;955;p41"/>
          <p:cNvCxnSpPr>
            <a:stCxn id="952" idx="1"/>
            <a:endCxn id="945" idx="3"/>
          </p:cNvCxnSpPr>
          <p:nvPr/>
        </p:nvCxnSpPr>
        <p:spPr>
          <a:xfrm flipH="1">
            <a:off x="6652975" y="2563363"/>
            <a:ext cx="294300" cy="1500"/>
          </a:xfrm>
          <a:prstGeom prst="straightConnector1">
            <a:avLst/>
          </a:prstGeom>
          <a:noFill/>
          <a:ln w="38100" cap="flat" cmpd="sng">
            <a:solidFill>
              <a:schemeClr val="lt2"/>
            </a:solidFill>
            <a:prstDash val="solid"/>
            <a:round/>
            <a:headEnd type="none" w="med" len="med"/>
            <a:tailEnd type="none" w="med" len="med"/>
          </a:ln>
        </p:spPr>
      </p:cxnSp>
      <p:sp>
        <p:nvSpPr>
          <p:cNvPr id="956" name="Google Shape;956;p41"/>
          <p:cNvSpPr txBox="1">
            <a:spLocks noGrp="1"/>
          </p:cNvSpPr>
          <p:nvPr>
            <p:ph type="body" idx="1"/>
          </p:nvPr>
        </p:nvSpPr>
        <p:spPr>
          <a:xfrm>
            <a:off x="7607550" y="1457337"/>
            <a:ext cx="692100" cy="5223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2400" b="1"/>
              <a:t>VCC</a:t>
            </a:r>
            <a:endParaRPr sz="2400" b="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5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5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5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5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60"/>
        <p:cNvGrpSpPr/>
        <p:nvPr/>
      </p:nvGrpSpPr>
      <p:grpSpPr>
        <a:xfrm>
          <a:off x="0" y="0"/>
          <a:ext cx="0" cy="0"/>
          <a:chOff x="0" y="0"/>
          <a:chExt cx="0" cy="0"/>
        </a:xfrm>
      </p:grpSpPr>
      <p:sp>
        <p:nvSpPr>
          <p:cNvPr id="961" name="Google Shape;961;p42"/>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t>Boot Mode</a:t>
            </a:r>
            <a:endParaRPr sz="2400"/>
          </a:p>
        </p:txBody>
      </p:sp>
      <p:sp>
        <p:nvSpPr>
          <p:cNvPr id="962" name="Google Shape;962;p42"/>
          <p:cNvSpPr txBox="1">
            <a:spLocks noGrp="1"/>
          </p:cNvSpPr>
          <p:nvPr>
            <p:ph type="body" idx="1"/>
          </p:nvPr>
        </p:nvSpPr>
        <p:spPr>
          <a:xfrm>
            <a:off x="831125" y="1479175"/>
            <a:ext cx="7593000" cy="2788500"/>
          </a:xfrm>
          <a:prstGeom prst="rect">
            <a:avLst/>
          </a:prstGeom>
        </p:spPr>
        <p:txBody>
          <a:bodyPr spcFirstLastPara="1" wrap="square" lIns="91425" tIns="91425" rIns="91425" bIns="91425" anchor="ctr" anchorCtr="0">
            <a:noAutofit/>
          </a:bodyPr>
          <a:lstStyle/>
          <a:p>
            <a:pPr marL="457200" lvl="0" indent="-381000" algn="l" rtl="0">
              <a:lnSpc>
                <a:spcPct val="115000"/>
              </a:lnSpc>
              <a:spcBef>
                <a:spcPts val="0"/>
              </a:spcBef>
              <a:spcAft>
                <a:spcPts val="0"/>
              </a:spcAft>
              <a:buSzPts val="2400"/>
              <a:buChar char="●"/>
            </a:pPr>
            <a:r>
              <a:rPr lang="en" sz="2400" b="1"/>
              <a:t>BOOT</a:t>
            </a:r>
            <a:r>
              <a:rPr lang="en" sz="2400"/>
              <a:t> - single bit defines booting/running</a:t>
            </a:r>
            <a:endParaRPr sz="2400"/>
          </a:p>
          <a:p>
            <a:pPr marL="457200" lvl="0" indent="-381000" algn="l" rtl="0">
              <a:lnSpc>
                <a:spcPct val="115000"/>
              </a:lnSpc>
              <a:spcBef>
                <a:spcPts val="0"/>
              </a:spcBef>
              <a:spcAft>
                <a:spcPts val="0"/>
              </a:spcAft>
              <a:buSzPts val="2400"/>
              <a:buChar char="●"/>
            </a:pPr>
            <a:r>
              <a:rPr lang="en" sz="2400" b="1"/>
              <a:t>Power-on Reset </a:t>
            </a:r>
            <a:r>
              <a:rPr lang="en" sz="2400"/>
              <a:t>- reset to 0 (use inverted output)</a:t>
            </a:r>
            <a:endParaRPr sz="2400" b="1"/>
          </a:p>
          <a:p>
            <a:pPr marL="457200" lvl="0" indent="-381000" algn="l" rtl="0">
              <a:lnSpc>
                <a:spcPct val="115000"/>
              </a:lnSpc>
              <a:spcBef>
                <a:spcPts val="0"/>
              </a:spcBef>
              <a:spcAft>
                <a:spcPts val="0"/>
              </a:spcAft>
              <a:buSzPts val="2400"/>
              <a:buChar char="●"/>
            </a:pPr>
            <a:r>
              <a:rPr lang="en" sz="2400" b="1"/>
              <a:t>Disable Page Register</a:t>
            </a:r>
            <a:r>
              <a:rPr lang="en" sz="2400"/>
              <a:t> - /OE | BOOT</a:t>
            </a:r>
            <a:endParaRPr sz="2400"/>
          </a:p>
          <a:p>
            <a:pPr marL="457200" lvl="0" indent="-381000" algn="l" rtl="0">
              <a:lnSpc>
                <a:spcPct val="115000"/>
              </a:lnSpc>
              <a:spcBef>
                <a:spcPts val="0"/>
              </a:spcBef>
              <a:spcAft>
                <a:spcPts val="0"/>
              </a:spcAft>
              <a:buSzPts val="2400"/>
              <a:buChar char="●"/>
            </a:pPr>
            <a:r>
              <a:rPr lang="en" sz="2400" b="1"/>
              <a:t>Select Boot Page</a:t>
            </a:r>
            <a:r>
              <a:rPr lang="en" sz="2400"/>
              <a:t> - pull-up resistors = 0xFF</a:t>
            </a:r>
            <a:endParaRPr sz="2400"/>
          </a:p>
          <a:p>
            <a:pPr marL="457200" lvl="0" indent="-381000" algn="l" rtl="0">
              <a:lnSpc>
                <a:spcPct val="115000"/>
              </a:lnSpc>
              <a:spcBef>
                <a:spcPts val="0"/>
              </a:spcBef>
              <a:spcAft>
                <a:spcPts val="0"/>
              </a:spcAft>
              <a:buSzPts val="2400"/>
              <a:buChar char="●"/>
            </a:pPr>
            <a:r>
              <a:rPr lang="en" sz="2400" b="1"/>
              <a:t>Run Mode</a:t>
            </a:r>
            <a:r>
              <a:rPr lang="en" sz="2400"/>
              <a:t> - clear boot mode on any jump</a:t>
            </a:r>
            <a:endParaRPr sz="2400"/>
          </a:p>
          <a:p>
            <a:pPr marL="457200" lvl="0" indent="-381000" algn="l" rtl="0">
              <a:lnSpc>
                <a:spcPct val="115000"/>
              </a:lnSpc>
              <a:spcBef>
                <a:spcPts val="0"/>
              </a:spcBef>
              <a:spcAft>
                <a:spcPts val="0"/>
              </a:spcAft>
              <a:buSzPts val="2400"/>
              <a:buChar char="●"/>
            </a:pPr>
            <a:r>
              <a:rPr lang="en" sz="2400" b="1"/>
              <a:t>Manual Reset</a:t>
            </a:r>
            <a:r>
              <a:rPr lang="en" sz="2400"/>
              <a:t> - set boot mode</a:t>
            </a:r>
            <a:endParaRPr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6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6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6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6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6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6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66"/>
        <p:cNvGrpSpPr/>
        <p:nvPr/>
      </p:nvGrpSpPr>
      <p:grpSpPr>
        <a:xfrm>
          <a:off x="0" y="0"/>
          <a:ext cx="0" cy="0"/>
          <a:chOff x="0" y="0"/>
          <a:chExt cx="0" cy="0"/>
        </a:xfrm>
      </p:grpSpPr>
      <p:sp>
        <p:nvSpPr>
          <p:cNvPr id="967" name="Google Shape;967;p43"/>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t>Normal Addressing</a:t>
            </a:r>
            <a:endParaRPr sz="2400"/>
          </a:p>
        </p:txBody>
      </p:sp>
      <p:sp>
        <p:nvSpPr>
          <p:cNvPr id="968" name="Google Shape;968;p43"/>
          <p:cNvSpPr/>
          <p:nvPr/>
        </p:nvSpPr>
        <p:spPr>
          <a:xfrm>
            <a:off x="2489863" y="3024738"/>
            <a:ext cx="1715400" cy="817800"/>
          </a:xfrm>
          <a:prstGeom prst="roundRect">
            <a:avLst>
              <a:gd name="adj" fmla="val 3089"/>
            </a:avLst>
          </a:prstGeom>
          <a:solidFill>
            <a:srgbClr val="6AA84F"/>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dk2"/>
                </a:solidFill>
                <a:latin typeface="Michroma"/>
                <a:ea typeface="Michroma"/>
                <a:cs typeface="Michroma"/>
                <a:sym typeface="Michroma"/>
              </a:rPr>
              <a:t>Program</a:t>
            </a:r>
            <a:endParaRPr sz="1800" b="1">
              <a:solidFill>
                <a:schemeClr val="dk2"/>
              </a:solidFill>
              <a:latin typeface="Michroma"/>
              <a:ea typeface="Michroma"/>
              <a:cs typeface="Michroma"/>
              <a:sym typeface="Michroma"/>
            </a:endParaRPr>
          </a:p>
          <a:p>
            <a:pPr marL="0" lvl="0" indent="0" algn="ctr" rtl="0">
              <a:spcBef>
                <a:spcPts val="0"/>
              </a:spcBef>
              <a:spcAft>
                <a:spcPts val="0"/>
              </a:spcAft>
              <a:buNone/>
            </a:pPr>
            <a:r>
              <a:rPr lang="en" sz="1800" b="1">
                <a:solidFill>
                  <a:schemeClr val="dk2"/>
                </a:solidFill>
                <a:latin typeface="Michroma"/>
                <a:ea typeface="Michroma"/>
                <a:cs typeface="Michroma"/>
                <a:sym typeface="Michroma"/>
              </a:rPr>
              <a:t>Counter</a:t>
            </a:r>
            <a:endParaRPr sz="1800" b="1">
              <a:solidFill>
                <a:schemeClr val="dk2"/>
              </a:solidFill>
              <a:latin typeface="Michroma"/>
              <a:ea typeface="Michroma"/>
              <a:cs typeface="Michroma"/>
              <a:sym typeface="Michroma"/>
            </a:endParaRPr>
          </a:p>
        </p:txBody>
      </p:sp>
      <p:sp>
        <p:nvSpPr>
          <p:cNvPr id="969" name="Google Shape;969;p43"/>
          <p:cNvSpPr txBox="1">
            <a:spLocks noGrp="1"/>
          </p:cNvSpPr>
          <p:nvPr>
            <p:ph type="title" idx="4294967295"/>
          </p:nvPr>
        </p:nvSpPr>
        <p:spPr>
          <a:xfrm>
            <a:off x="1864050" y="1287050"/>
            <a:ext cx="5415900" cy="817800"/>
          </a:xfrm>
          <a:prstGeom prst="rect">
            <a:avLst/>
          </a:prstGeom>
          <a:solidFill>
            <a:schemeClr val="lt2"/>
          </a:solidFill>
          <a:ln w="38100" cap="flat" cmpd="sng">
            <a:solidFill>
              <a:schemeClr val="dk2"/>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 sz="2400">
                <a:solidFill>
                  <a:schemeClr val="dk2"/>
                </a:solidFill>
              </a:rPr>
              <a:t>ROM (bank 0)</a:t>
            </a:r>
            <a:endParaRPr sz="2400">
              <a:solidFill>
                <a:schemeClr val="dk2"/>
              </a:solidFill>
            </a:endParaRPr>
          </a:p>
        </p:txBody>
      </p:sp>
      <p:sp>
        <p:nvSpPr>
          <p:cNvPr id="970" name="Google Shape;970;p43"/>
          <p:cNvSpPr txBox="1">
            <a:spLocks noGrp="1"/>
          </p:cNvSpPr>
          <p:nvPr>
            <p:ph type="title" idx="4294967295"/>
          </p:nvPr>
        </p:nvSpPr>
        <p:spPr>
          <a:xfrm>
            <a:off x="2490638" y="2416000"/>
            <a:ext cx="1715400" cy="297600"/>
          </a:xfrm>
          <a:prstGeom prst="rect">
            <a:avLst/>
          </a:prstGeom>
          <a:solidFill>
            <a:srgbClr val="6AA84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dk2"/>
                </a:solidFill>
              </a:rPr>
              <a:t>BUS</a:t>
            </a:r>
            <a:endParaRPr sz="1800">
              <a:solidFill>
                <a:schemeClr val="dk2"/>
              </a:solidFill>
            </a:endParaRPr>
          </a:p>
        </p:txBody>
      </p:sp>
      <p:cxnSp>
        <p:nvCxnSpPr>
          <p:cNvPr id="971" name="Google Shape;971;p43"/>
          <p:cNvCxnSpPr/>
          <p:nvPr/>
        </p:nvCxnSpPr>
        <p:spPr>
          <a:xfrm flipH="1">
            <a:off x="1948213" y="3441788"/>
            <a:ext cx="544800" cy="300"/>
          </a:xfrm>
          <a:prstGeom prst="straightConnector1">
            <a:avLst/>
          </a:prstGeom>
          <a:noFill/>
          <a:ln w="38100" cap="flat" cmpd="sng">
            <a:solidFill>
              <a:schemeClr val="lt2"/>
            </a:solidFill>
            <a:prstDash val="solid"/>
            <a:round/>
            <a:headEnd type="triangle" w="med" len="med"/>
            <a:tailEnd type="none" w="med" len="med"/>
          </a:ln>
        </p:spPr>
      </p:cxnSp>
      <p:sp>
        <p:nvSpPr>
          <p:cNvPr id="972" name="Google Shape;972;p43"/>
          <p:cNvSpPr/>
          <p:nvPr/>
        </p:nvSpPr>
        <p:spPr>
          <a:xfrm>
            <a:off x="2488500" y="1796238"/>
            <a:ext cx="4167000" cy="297600"/>
          </a:xfrm>
          <a:prstGeom prst="roundRect">
            <a:avLst>
              <a:gd name="adj" fmla="val 3089"/>
            </a:avLst>
          </a:prstGeom>
          <a:solidFill>
            <a:schemeClr val="lt1"/>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dk1"/>
                </a:solidFill>
                <a:latin typeface="Michroma"/>
                <a:ea typeface="Michroma"/>
                <a:cs typeface="Michroma"/>
                <a:sym typeface="Michroma"/>
              </a:rPr>
              <a:t>Address Bus</a:t>
            </a:r>
            <a:endParaRPr/>
          </a:p>
        </p:txBody>
      </p:sp>
      <p:cxnSp>
        <p:nvCxnSpPr>
          <p:cNvPr id="973" name="Google Shape;973;p43"/>
          <p:cNvCxnSpPr>
            <a:stCxn id="970" idx="0"/>
          </p:cNvCxnSpPr>
          <p:nvPr/>
        </p:nvCxnSpPr>
        <p:spPr>
          <a:xfrm rot="10800000">
            <a:off x="3347138" y="2108200"/>
            <a:ext cx="1200" cy="307800"/>
          </a:xfrm>
          <a:prstGeom prst="straightConnector1">
            <a:avLst/>
          </a:prstGeom>
          <a:noFill/>
          <a:ln w="28575" cap="flat" cmpd="sng">
            <a:solidFill>
              <a:srgbClr val="6AA84F"/>
            </a:solidFill>
            <a:prstDash val="solid"/>
            <a:round/>
            <a:headEnd type="none" w="med" len="med"/>
            <a:tailEnd type="triangle" w="med" len="med"/>
          </a:ln>
        </p:spPr>
      </p:cxnSp>
      <p:cxnSp>
        <p:nvCxnSpPr>
          <p:cNvPr id="974" name="Google Shape;974;p43"/>
          <p:cNvCxnSpPr/>
          <p:nvPr/>
        </p:nvCxnSpPr>
        <p:spPr>
          <a:xfrm rot="10800000">
            <a:off x="3346963" y="2697025"/>
            <a:ext cx="1200" cy="307800"/>
          </a:xfrm>
          <a:prstGeom prst="straightConnector1">
            <a:avLst/>
          </a:prstGeom>
          <a:noFill/>
          <a:ln w="28575" cap="flat" cmpd="sng">
            <a:solidFill>
              <a:srgbClr val="6AA84F"/>
            </a:solidFill>
            <a:prstDash val="solid"/>
            <a:round/>
            <a:headEnd type="none" w="med" len="med"/>
            <a:tailEnd type="triangle" w="med" len="med"/>
          </a:ln>
        </p:spPr>
      </p:cxnSp>
      <p:sp>
        <p:nvSpPr>
          <p:cNvPr id="975" name="Google Shape;975;p43"/>
          <p:cNvSpPr txBox="1">
            <a:spLocks noGrp="1"/>
          </p:cNvSpPr>
          <p:nvPr>
            <p:ph type="title" idx="4294967295"/>
          </p:nvPr>
        </p:nvSpPr>
        <p:spPr>
          <a:xfrm>
            <a:off x="2493043" y="4170275"/>
            <a:ext cx="4167000" cy="2976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dk2"/>
                </a:solidFill>
              </a:rPr>
              <a:t>BUS</a:t>
            </a:r>
            <a:endParaRPr sz="1800">
              <a:solidFill>
                <a:schemeClr val="dk2"/>
              </a:solidFill>
            </a:endParaRPr>
          </a:p>
        </p:txBody>
      </p:sp>
      <p:cxnSp>
        <p:nvCxnSpPr>
          <p:cNvPr id="976" name="Google Shape;976;p43"/>
          <p:cNvCxnSpPr/>
          <p:nvPr/>
        </p:nvCxnSpPr>
        <p:spPr>
          <a:xfrm rot="10800000">
            <a:off x="3347743" y="3862475"/>
            <a:ext cx="1200" cy="307800"/>
          </a:xfrm>
          <a:prstGeom prst="straightConnector1">
            <a:avLst/>
          </a:prstGeom>
          <a:noFill/>
          <a:ln w="28575" cap="flat" cmpd="sng">
            <a:solidFill>
              <a:schemeClr val="lt2"/>
            </a:solidFill>
            <a:prstDash val="solid"/>
            <a:round/>
            <a:headEnd type="none" w="med" len="med"/>
            <a:tailEnd type="triangle" w="med" len="med"/>
          </a:ln>
        </p:spPr>
      </p:cxnSp>
      <p:sp>
        <p:nvSpPr>
          <p:cNvPr id="977" name="Google Shape;977;p43"/>
          <p:cNvSpPr/>
          <p:nvPr/>
        </p:nvSpPr>
        <p:spPr>
          <a:xfrm>
            <a:off x="4936938" y="3024738"/>
            <a:ext cx="1715400" cy="817800"/>
          </a:xfrm>
          <a:prstGeom prst="roundRect">
            <a:avLst>
              <a:gd name="adj" fmla="val 3089"/>
            </a:avLst>
          </a:prstGeom>
          <a:solidFill>
            <a:srgbClr val="6AA84F"/>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dk2"/>
                </a:solidFill>
                <a:latin typeface="Michroma"/>
                <a:ea typeface="Michroma"/>
                <a:cs typeface="Michroma"/>
                <a:sym typeface="Michroma"/>
              </a:rPr>
              <a:t>Page</a:t>
            </a:r>
            <a:endParaRPr sz="1800" b="1">
              <a:solidFill>
                <a:schemeClr val="dk2"/>
              </a:solidFill>
              <a:latin typeface="Michroma"/>
              <a:ea typeface="Michroma"/>
              <a:cs typeface="Michroma"/>
              <a:sym typeface="Michroma"/>
            </a:endParaRPr>
          </a:p>
          <a:p>
            <a:pPr marL="0" lvl="0" indent="0" algn="ctr" rtl="0">
              <a:spcBef>
                <a:spcPts val="0"/>
              </a:spcBef>
              <a:spcAft>
                <a:spcPts val="0"/>
              </a:spcAft>
              <a:buNone/>
            </a:pPr>
            <a:r>
              <a:rPr lang="en" sz="1800" b="1">
                <a:solidFill>
                  <a:schemeClr val="dk2"/>
                </a:solidFill>
                <a:latin typeface="Michroma"/>
                <a:ea typeface="Michroma"/>
                <a:cs typeface="Michroma"/>
                <a:sym typeface="Michroma"/>
              </a:rPr>
              <a:t>Register</a:t>
            </a:r>
            <a:endParaRPr sz="1800" b="1">
              <a:solidFill>
                <a:schemeClr val="dk2"/>
              </a:solidFill>
              <a:latin typeface="Michroma"/>
              <a:ea typeface="Michroma"/>
              <a:cs typeface="Michroma"/>
              <a:sym typeface="Michroma"/>
            </a:endParaRPr>
          </a:p>
        </p:txBody>
      </p:sp>
      <p:sp>
        <p:nvSpPr>
          <p:cNvPr id="978" name="Google Shape;978;p43"/>
          <p:cNvSpPr txBox="1">
            <a:spLocks noGrp="1"/>
          </p:cNvSpPr>
          <p:nvPr>
            <p:ph type="title" idx="4294967295"/>
          </p:nvPr>
        </p:nvSpPr>
        <p:spPr>
          <a:xfrm>
            <a:off x="4937713" y="2416000"/>
            <a:ext cx="1715400" cy="297600"/>
          </a:xfrm>
          <a:prstGeom prst="rect">
            <a:avLst/>
          </a:prstGeom>
          <a:solidFill>
            <a:srgbClr val="6AA84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dk2"/>
                </a:solidFill>
              </a:rPr>
              <a:t>BUS</a:t>
            </a:r>
            <a:endParaRPr sz="1800">
              <a:solidFill>
                <a:schemeClr val="dk2"/>
              </a:solidFill>
            </a:endParaRPr>
          </a:p>
        </p:txBody>
      </p:sp>
      <p:cxnSp>
        <p:nvCxnSpPr>
          <p:cNvPr id="979" name="Google Shape;979;p43"/>
          <p:cNvCxnSpPr>
            <a:stCxn id="978" idx="0"/>
          </p:cNvCxnSpPr>
          <p:nvPr/>
        </p:nvCxnSpPr>
        <p:spPr>
          <a:xfrm rot="10800000">
            <a:off x="5794213" y="2108200"/>
            <a:ext cx="1200" cy="307800"/>
          </a:xfrm>
          <a:prstGeom prst="straightConnector1">
            <a:avLst/>
          </a:prstGeom>
          <a:noFill/>
          <a:ln w="28575" cap="flat" cmpd="sng">
            <a:solidFill>
              <a:srgbClr val="6AA84F"/>
            </a:solidFill>
            <a:prstDash val="solid"/>
            <a:round/>
            <a:headEnd type="none" w="med" len="med"/>
            <a:tailEnd type="triangle" w="med" len="med"/>
          </a:ln>
        </p:spPr>
      </p:cxnSp>
      <p:cxnSp>
        <p:nvCxnSpPr>
          <p:cNvPr id="980" name="Google Shape;980;p43"/>
          <p:cNvCxnSpPr/>
          <p:nvPr/>
        </p:nvCxnSpPr>
        <p:spPr>
          <a:xfrm rot="10800000">
            <a:off x="5794038" y="2697025"/>
            <a:ext cx="1200" cy="307800"/>
          </a:xfrm>
          <a:prstGeom prst="straightConnector1">
            <a:avLst/>
          </a:prstGeom>
          <a:noFill/>
          <a:ln w="28575" cap="flat" cmpd="sng">
            <a:solidFill>
              <a:srgbClr val="6AA84F"/>
            </a:solidFill>
            <a:prstDash val="solid"/>
            <a:round/>
            <a:headEnd type="none" w="med" len="med"/>
            <a:tailEnd type="triangle" w="med" len="med"/>
          </a:ln>
        </p:spPr>
      </p:cxnSp>
      <p:cxnSp>
        <p:nvCxnSpPr>
          <p:cNvPr id="981" name="Google Shape;981;p43"/>
          <p:cNvCxnSpPr/>
          <p:nvPr/>
        </p:nvCxnSpPr>
        <p:spPr>
          <a:xfrm rot="10800000">
            <a:off x="5796588" y="3862475"/>
            <a:ext cx="1200" cy="307800"/>
          </a:xfrm>
          <a:prstGeom prst="straightConnector1">
            <a:avLst/>
          </a:prstGeom>
          <a:noFill/>
          <a:ln w="28575" cap="flat" cmpd="sng">
            <a:solidFill>
              <a:schemeClr val="lt2"/>
            </a:solidFill>
            <a:prstDash val="solid"/>
            <a:round/>
            <a:headEnd type="none" w="med" len="med"/>
            <a:tailEnd type="triangle" w="med" len="med"/>
          </a:ln>
        </p:spPr>
      </p:cxnSp>
      <p:cxnSp>
        <p:nvCxnSpPr>
          <p:cNvPr id="982" name="Google Shape;982;p43"/>
          <p:cNvCxnSpPr>
            <a:endCxn id="977" idx="3"/>
          </p:cNvCxnSpPr>
          <p:nvPr/>
        </p:nvCxnSpPr>
        <p:spPr>
          <a:xfrm flipH="1">
            <a:off x="6652338" y="3433338"/>
            <a:ext cx="247800" cy="300"/>
          </a:xfrm>
          <a:prstGeom prst="straightConnector1">
            <a:avLst/>
          </a:prstGeom>
          <a:noFill/>
          <a:ln w="38100" cap="flat" cmpd="sng">
            <a:solidFill>
              <a:schemeClr val="lt2"/>
            </a:solidFill>
            <a:prstDash val="solid"/>
            <a:round/>
            <a:headEnd type="none" w="med" len="med"/>
            <a:tailEnd type="none" w="med" len="med"/>
          </a:ln>
        </p:spPr>
      </p:cxnSp>
      <p:sp>
        <p:nvSpPr>
          <p:cNvPr id="983" name="Google Shape;983;p43"/>
          <p:cNvSpPr txBox="1">
            <a:spLocks noGrp="1"/>
          </p:cNvSpPr>
          <p:nvPr>
            <p:ph type="body" idx="1"/>
          </p:nvPr>
        </p:nvSpPr>
        <p:spPr>
          <a:xfrm>
            <a:off x="1322675" y="3155600"/>
            <a:ext cx="692100" cy="5727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2400" b="1"/>
              <a:t>CLK</a:t>
            </a:r>
            <a:endParaRPr sz="2400" b="1"/>
          </a:p>
        </p:txBody>
      </p:sp>
      <p:sp>
        <p:nvSpPr>
          <p:cNvPr id="984" name="Google Shape;984;p43"/>
          <p:cNvSpPr txBox="1">
            <a:spLocks noGrp="1"/>
          </p:cNvSpPr>
          <p:nvPr>
            <p:ph type="body" idx="1"/>
          </p:nvPr>
        </p:nvSpPr>
        <p:spPr>
          <a:xfrm>
            <a:off x="7583800" y="2988300"/>
            <a:ext cx="692100" cy="5727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2400" b="1"/>
              <a:t>/OE</a:t>
            </a:r>
            <a:endParaRPr sz="2400" b="1"/>
          </a:p>
        </p:txBody>
      </p:sp>
      <p:sp>
        <p:nvSpPr>
          <p:cNvPr id="985" name="Google Shape;985;p43"/>
          <p:cNvSpPr/>
          <p:nvPr/>
        </p:nvSpPr>
        <p:spPr>
          <a:xfrm>
            <a:off x="6947275" y="2428363"/>
            <a:ext cx="711600" cy="270000"/>
          </a:xfrm>
          <a:prstGeom prst="rect">
            <a:avLst/>
          </a:prstGeom>
          <a:noFill/>
          <a:ln w="28575" cap="flat" cmpd="sng">
            <a:solidFill>
              <a:schemeClr val="lt2"/>
            </a:solidFill>
            <a:prstDash val="dot"/>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b="1">
                <a:solidFill>
                  <a:schemeClr val="lt2"/>
                </a:solidFill>
                <a:latin typeface="Cairo"/>
                <a:ea typeface="Cairo"/>
                <a:cs typeface="Cairo"/>
                <a:sym typeface="Cairo"/>
              </a:rPr>
              <a:t>680</a:t>
            </a:r>
            <a:endParaRPr b="1">
              <a:solidFill>
                <a:schemeClr val="lt2"/>
              </a:solidFill>
              <a:latin typeface="Cairo"/>
              <a:ea typeface="Cairo"/>
              <a:cs typeface="Cairo"/>
              <a:sym typeface="Cairo"/>
            </a:endParaRPr>
          </a:p>
        </p:txBody>
      </p:sp>
      <p:cxnSp>
        <p:nvCxnSpPr>
          <p:cNvPr id="986" name="Google Shape;986;p43"/>
          <p:cNvCxnSpPr/>
          <p:nvPr/>
        </p:nvCxnSpPr>
        <p:spPr>
          <a:xfrm flipH="1">
            <a:off x="7953000" y="1971850"/>
            <a:ext cx="1200" cy="594600"/>
          </a:xfrm>
          <a:prstGeom prst="straightConnector1">
            <a:avLst/>
          </a:prstGeom>
          <a:noFill/>
          <a:ln w="28575" cap="flat" cmpd="sng">
            <a:solidFill>
              <a:schemeClr val="lt2"/>
            </a:solidFill>
            <a:prstDash val="dot"/>
            <a:round/>
            <a:headEnd type="oval" w="med" len="med"/>
            <a:tailEnd type="none" w="med" len="med"/>
          </a:ln>
        </p:spPr>
      </p:cxnSp>
      <p:cxnSp>
        <p:nvCxnSpPr>
          <p:cNvPr id="987" name="Google Shape;987;p43"/>
          <p:cNvCxnSpPr>
            <a:endCxn id="985" idx="3"/>
          </p:cNvCxnSpPr>
          <p:nvPr/>
        </p:nvCxnSpPr>
        <p:spPr>
          <a:xfrm rot="10800000">
            <a:off x="7658875" y="2563363"/>
            <a:ext cx="303000" cy="4200"/>
          </a:xfrm>
          <a:prstGeom prst="straightConnector1">
            <a:avLst/>
          </a:prstGeom>
          <a:noFill/>
          <a:ln w="28575" cap="flat" cmpd="sng">
            <a:solidFill>
              <a:schemeClr val="lt2"/>
            </a:solidFill>
            <a:prstDash val="dot"/>
            <a:round/>
            <a:headEnd type="none" w="med" len="med"/>
            <a:tailEnd type="none" w="med" len="med"/>
          </a:ln>
        </p:spPr>
      </p:cxnSp>
      <p:cxnSp>
        <p:nvCxnSpPr>
          <p:cNvPr id="988" name="Google Shape;988;p43"/>
          <p:cNvCxnSpPr>
            <a:stCxn id="985" idx="1"/>
            <a:endCxn id="978" idx="3"/>
          </p:cNvCxnSpPr>
          <p:nvPr/>
        </p:nvCxnSpPr>
        <p:spPr>
          <a:xfrm flipH="1">
            <a:off x="6652975" y="2563363"/>
            <a:ext cx="294300" cy="1500"/>
          </a:xfrm>
          <a:prstGeom prst="straightConnector1">
            <a:avLst/>
          </a:prstGeom>
          <a:noFill/>
          <a:ln w="28575" cap="flat" cmpd="sng">
            <a:solidFill>
              <a:schemeClr val="lt2"/>
            </a:solidFill>
            <a:prstDash val="dot"/>
            <a:round/>
            <a:headEnd type="none" w="med" len="med"/>
            <a:tailEnd type="none" w="med" len="med"/>
          </a:ln>
        </p:spPr>
      </p:cxnSp>
      <p:sp>
        <p:nvSpPr>
          <p:cNvPr id="989" name="Google Shape;989;p43"/>
          <p:cNvSpPr txBox="1">
            <a:spLocks noGrp="1"/>
          </p:cNvSpPr>
          <p:nvPr>
            <p:ph type="body" idx="1"/>
          </p:nvPr>
        </p:nvSpPr>
        <p:spPr>
          <a:xfrm>
            <a:off x="7607550" y="1457337"/>
            <a:ext cx="692100" cy="5223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2400" b="1"/>
              <a:t>VCC</a:t>
            </a:r>
            <a:endParaRPr sz="2400" b="1"/>
          </a:p>
        </p:txBody>
      </p:sp>
      <p:sp>
        <p:nvSpPr>
          <p:cNvPr id="990" name="Google Shape;990;p43"/>
          <p:cNvSpPr/>
          <p:nvPr/>
        </p:nvSpPr>
        <p:spPr>
          <a:xfrm>
            <a:off x="6907750" y="3147300"/>
            <a:ext cx="446325" cy="572700"/>
          </a:xfrm>
          <a:prstGeom prst="flowChartOnlineStorage">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iro"/>
              <a:ea typeface="Cairo"/>
              <a:cs typeface="Cairo"/>
              <a:sym typeface="Cairo"/>
            </a:endParaRPr>
          </a:p>
        </p:txBody>
      </p:sp>
      <p:cxnSp>
        <p:nvCxnSpPr>
          <p:cNvPr id="991" name="Google Shape;991;p43"/>
          <p:cNvCxnSpPr>
            <a:stCxn id="984" idx="1"/>
          </p:cNvCxnSpPr>
          <p:nvPr/>
        </p:nvCxnSpPr>
        <p:spPr>
          <a:xfrm flipH="1">
            <a:off x="7308100" y="3274650"/>
            <a:ext cx="275700" cy="3000"/>
          </a:xfrm>
          <a:prstGeom prst="straightConnector1">
            <a:avLst/>
          </a:prstGeom>
          <a:noFill/>
          <a:ln w="38100" cap="flat" cmpd="sng">
            <a:solidFill>
              <a:schemeClr val="lt2"/>
            </a:solidFill>
            <a:prstDash val="solid"/>
            <a:round/>
            <a:headEnd type="none" w="med" len="med"/>
            <a:tailEnd type="none" w="med" len="med"/>
          </a:ln>
        </p:spPr>
      </p:cxnSp>
      <p:sp>
        <p:nvSpPr>
          <p:cNvPr id="992" name="Google Shape;992;p43"/>
          <p:cNvSpPr txBox="1">
            <a:spLocks noGrp="1"/>
          </p:cNvSpPr>
          <p:nvPr>
            <p:ph type="body" idx="1"/>
          </p:nvPr>
        </p:nvSpPr>
        <p:spPr>
          <a:xfrm>
            <a:off x="7578450" y="3289775"/>
            <a:ext cx="788400" cy="5727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2400" b="1"/>
              <a:t>boot</a:t>
            </a:r>
            <a:endParaRPr sz="2400" b="1"/>
          </a:p>
        </p:txBody>
      </p:sp>
      <p:cxnSp>
        <p:nvCxnSpPr>
          <p:cNvPr id="993" name="Google Shape;993;p43"/>
          <p:cNvCxnSpPr>
            <a:stCxn id="992" idx="1"/>
          </p:cNvCxnSpPr>
          <p:nvPr/>
        </p:nvCxnSpPr>
        <p:spPr>
          <a:xfrm flipH="1">
            <a:off x="7302750" y="3576125"/>
            <a:ext cx="275700" cy="3000"/>
          </a:xfrm>
          <a:prstGeom prst="straightConnector1">
            <a:avLst/>
          </a:prstGeom>
          <a:noFill/>
          <a:ln w="38100" cap="flat" cmpd="sng">
            <a:solidFill>
              <a:schemeClr val="lt2"/>
            </a:solidFill>
            <a:prstDash val="solid"/>
            <a:round/>
            <a:headEnd type="none" w="med" len="med"/>
            <a:tailEnd type="none" w="med" len="med"/>
          </a:ln>
        </p:spPr>
      </p:cxnSp>
      <p:sp>
        <p:nvSpPr>
          <p:cNvPr id="994" name="Google Shape;994;p43"/>
          <p:cNvSpPr txBox="1">
            <a:spLocks noGrp="1"/>
          </p:cNvSpPr>
          <p:nvPr>
            <p:ph type="body" idx="1"/>
          </p:nvPr>
        </p:nvSpPr>
        <p:spPr>
          <a:xfrm>
            <a:off x="7609475" y="3579125"/>
            <a:ext cx="788400" cy="5727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2400" b="1"/>
              <a:t>(off)</a:t>
            </a:r>
            <a:endParaRPr sz="2400" b="1"/>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98"/>
        <p:cNvGrpSpPr/>
        <p:nvPr/>
      </p:nvGrpSpPr>
      <p:grpSpPr>
        <a:xfrm>
          <a:off x="0" y="0"/>
          <a:ext cx="0" cy="0"/>
          <a:chOff x="0" y="0"/>
          <a:chExt cx="0" cy="0"/>
        </a:xfrm>
      </p:grpSpPr>
      <p:sp>
        <p:nvSpPr>
          <p:cNvPr id="999" name="Google Shape;999;p44"/>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t>Boot-Mode Addressing</a:t>
            </a:r>
            <a:endParaRPr sz="2400"/>
          </a:p>
        </p:txBody>
      </p:sp>
      <p:sp>
        <p:nvSpPr>
          <p:cNvPr id="1000" name="Google Shape;1000;p44"/>
          <p:cNvSpPr/>
          <p:nvPr/>
        </p:nvSpPr>
        <p:spPr>
          <a:xfrm>
            <a:off x="2489863" y="3024738"/>
            <a:ext cx="1715400" cy="817800"/>
          </a:xfrm>
          <a:prstGeom prst="roundRect">
            <a:avLst>
              <a:gd name="adj" fmla="val 3089"/>
            </a:avLst>
          </a:prstGeom>
          <a:solidFill>
            <a:srgbClr val="6AA84F"/>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dk2"/>
                </a:solidFill>
                <a:latin typeface="Michroma"/>
                <a:ea typeface="Michroma"/>
                <a:cs typeface="Michroma"/>
                <a:sym typeface="Michroma"/>
              </a:rPr>
              <a:t>Program</a:t>
            </a:r>
            <a:endParaRPr sz="1800" b="1">
              <a:solidFill>
                <a:schemeClr val="dk2"/>
              </a:solidFill>
              <a:latin typeface="Michroma"/>
              <a:ea typeface="Michroma"/>
              <a:cs typeface="Michroma"/>
              <a:sym typeface="Michroma"/>
            </a:endParaRPr>
          </a:p>
          <a:p>
            <a:pPr marL="0" lvl="0" indent="0" algn="ctr" rtl="0">
              <a:spcBef>
                <a:spcPts val="0"/>
              </a:spcBef>
              <a:spcAft>
                <a:spcPts val="0"/>
              </a:spcAft>
              <a:buNone/>
            </a:pPr>
            <a:r>
              <a:rPr lang="en" sz="1800" b="1">
                <a:solidFill>
                  <a:schemeClr val="dk2"/>
                </a:solidFill>
                <a:latin typeface="Michroma"/>
                <a:ea typeface="Michroma"/>
                <a:cs typeface="Michroma"/>
                <a:sym typeface="Michroma"/>
              </a:rPr>
              <a:t>Counter</a:t>
            </a:r>
            <a:endParaRPr sz="1800" b="1">
              <a:solidFill>
                <a:schemeClr val="dk2"/>
              </a:solidFill>
              <a:latin typeface="Michroma"/>
              <a:ea typeface="Michroma"/>
              <a:cs typeface="Michroma"/>
              <a:sym typeface="Michroma"/>
            </a:endParaRPr>
          </a:p>
        </p:txBody>
      </p:sp>
      <p:sp>
        <p:nvSpPr>
          <p:cNvPr id="1001" name="Google Shape;1001;p44"/>
          <p:cNvSpPr txBox="1">
            <a:spLocks noGrp="1"/>
          </p:cNvSpPr>
          <p:nvPr>
            <p:ph type="title" idx="4294967295"/>
          </p:nvPr>
        </p:nvSpPr>
        <p:spPr>
          <a:xfrm>
            <a:off x="1864050" y="1287050"/>
            <a:ext cx="5415900" cy="817800"/>
          </a:xfrm>
          <a:prstGeom prst="rect">
            <a:avLst/>
          </a:prstGeom>
          <a:solidFill>
            <a:schemeClr val="lt2"/>
          </a:solidFill>
          <a:ln w="38100" cap="flat" cmpd="sng">
            <a:solidFill>
              <a:schemeClr val="dk2"/>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 sz="2400">
                <a:solidFill>
                  <a:schemeClr val="dk2"/>
                </a:solidFill>
              </a:rPr>
              <a:t>ROM (bank 0)</a:t>
            </a:r>
            <a:endParaRPr sz="2400">
              <a:solidFill>
                <a:schemeClr val="dk2"/>
              </a:solidFill>
            </a:endParaRPr>
          </a:p>
        </p:txBody>
      </p:sp>
      <p:sp>
        <p:nvSpPr>
          <p:cNvPr id="1002" name="Google Shape;1002;p44"/>
          <p:cNvSpPr txBox="1">
            <a:spLocks noGrp="1"/>
          </p:cNvSpPr>
          <p:nvPr>
            <p:ph type="title" idx="4294967295"/>
          </p:nvPr>
        </p:nvSpPr>
        <p:spPr>
          <a:xfrm>
            <a:off x="2490638" y="2416000"/>
            <a:ext cx="1715400" cy="297600"/>
          </a:xfrm>
          <a:prstGeom prst="rect">
            <a:avLst/>
          </a:prstGeom>
          <a:solidFill>
            <a:srgbClr val="6AA84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dk2"/>
                </a:solidFill>
              </a:rPr>
              <a:t>BUS</a:t>
            </a:r>
            <a:endParaRPr sz="1800">
              <a:solidFill>
                <a:schemeClr val="dk2"/>
              </a:solidFill>
            </a:endParaRPr>
          </a:p>
        </p:txBody>
      </p:sp>
      <p:cxnSp>
        <p:nvCxnSpPr>
          <p:cNvPr id="1003" name="Google Shape;1003;p44"/>
          <p:cNvCxnSpPr/>
          <p:nvPr/>
        </p:nvCxnSpPr>
        <p:spPr>
          <a:xfrm flipH="1">
            <a:off x="1948213" y="3441788"/>
            <a:ext cx="544800" cy="300"/>
          </a:xfrm>
          <a:prstGeom prst="straightConnector1">
            <a:avLst/>
          </a:prstGeom>
          <a:noFill/>
          <a:ln w="38100" cap="flat" cmpd="sng">
            <a:solidFill>
              <a:schemeClr val="lt2"/>
            </a:solidFill>
            <a:prstDash val="solid"/>
            <a:round/>
            <a:headEnd type="triangle" w="med" len="med"/>
            <a:tailEnd type="none" w="med" len="med"/>
          </a:ln>
        </p:spPr>
      </p:cxnSp>
      <p:sp>
        <p:nvSpPr>
          <p:cNvPr id="1004" name="Google Shape;1004;p44"/>
          <p:cNvSpPr/>
          <p:nvPr/>
        </p:nvSpPr>
        <p:spPr>
          <a:xfrm>
            <a:off x="2488500" y="1796238"/>
            <a:ext cx="4167000" cy="297600"/>
          </a:xfrm>
          <a:prstGeom prst="roundRect">
            <a:avLst>
              <a:gd name="adj" fmla="val 3089"/>
            </a:avLst>
          </a:prstGeom>
          <a:solidFill>
            <a:schemeClr val="lt1"/>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dk1"/>
                </a:solidFill>
                <a:latin typeface="Michroma"/>
                <a:ea typeface="Michroma"/>
                <a:cs typeface="Michroma"/>
                <a:sym typeface="Michroma"/>
              </a:rPr>
              <a:t>Address Bus</a:t>
            </a:r>
            <a:endParaRPr/>
          </a:p>
        </p:txBody>
      </p:sp>
      <p:cxnSp>
        <p:nvCxnSpPr>
          <p:cNvPr id="1005" name="Google Shape;1005;p44"/>
          <p:cNvCxnSpPr>
            <a:stCxn id="1002" idx="0"/>
          </p:cNvCxnSpPr>
          <p:nvPr/>
        </p:nvCxnSpPr>
        <p:spPr>
          <a:xfrm rot="10800000">
            <a:off x="3347138" y="2108200"/>
            <a:ext cx="1200" cy="307800"/>
          </a:xfrm>
          <a:prstGeom prst="straightConnector1">
            <a:avLst/>
          </a:prstGeom>
          <a:noFill/>
          <a:ln w="28575" cap="flat" cmpd="sng">
            <a:solidFill>
              <a:srgbClr val="6AA84F"/>
            </a:solidFill>
            <a:prstDash val="solid"/>
            <a:round/>
            <a:headEnd type="none" w="med" len="med"/>
            <a:tailEnd type="triangle" w="med" len="med"/>
          </a:ln>
        </p:spPr>
      </p:cxnSp>
      <p:cxnSp>
        <p:nvCxnSpPr>
          <p:cNvPr id="1006" name="Google Shape;1006;p44"/>
          <p:cNvCxnSpPr/>
          <p:nvPr/>
        </p:nvCxnSpPr>
        <p:spPr>
          <a:xfrm rot="10800000">
            <a:off x="3346963" y="2697025"/>
            <a:ext cx="1200" cy="307800"/>
          </a:xfrm>
          <a:prstGeom prst="straightConnector1">
            <a:avLst/>
          </a:prstGeom>
          <a:noFill/>
          <a:ln w="28575" cap="flat" cmpd="sng">
            <a:solidFill>
              <a:srgbClr val="6AA84F"/>
            </a:solidFill>
            <a:prstDash val="solid"/>
            <a:round/>
            <a:headEnd type="none" w="med" len="med"/>
            <a:tailEnd type="triangle" w="med" len="med"/>
          </a:ln>
        </p:spPr>
      </p:cxnSp>
      <p:sp>
        <p:nvSpPr>
          <p:cNvPr id="1007" name="Google Shape;1007;p44"/>
          <p:cNvSpPr txBox="1">
            <a:spLocks noGrp="1"/>
          </p:cNvSpPr>
          <p:nvPr>
            <p:ph type="title" idx="4294967295"/>
          </p:nvPr>
        </p:nvSpPr>
        <p:spPr>
          <a:xfrm>
            <a:off x="2493043" y="4170275"/>
            <a:ext cx="4167000" cy="2976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dk2"/>
                </a:solidFill>
              </a:rPr>
              <a:t>BUS</a:t>
            </a:r>
            <a:endParaRPr sz="1800">
              <a:solidFill>
                <a:schemeClr val="dk2"/>
              </a:solidFill>
            </a:endParaRPr>
          </a:p>
        </p:txBody>
      </p:sp>
      <p:cxnSp>
        <p:nvCxnSpPr>
          <p:cNvPr id="1008" name="Google Shape;1008;p44"/>
          <p:cNvCxnSpPr/>
          <p:nvPr/>
        </p:nvCxnSpPr>
        <p:spPr>
          <a:xfrm rot="10800000">
            <a:off x="3347743" y="3862475"/>
            <a:ext cx="1200" cy="307800"/>
          </a:xfrm>
          <a:prstGeom prst="straightConnector1">
            <a:avLst/>
          </a:prstGeom>
          <a:noFill/>
          <a:ln w="28575" cap="flat" cmpd="sng">
            <a:solidFill>
              <a:schemeClr val="lt2"/>
            </a:solidFill>
            <a:prstDash val="solid"/>
            <a:round/>
            <a:headEnd type="none" w="med" len="med"/>
            <a:tailEnd type="triangle" w="med" len="med"/>
          </a:ln>
        </p:spPr>
      </p:cxnSp>
      <p:sp>
        <p:nvSpPr>
          <p:cNvPr id="1009" name="Google Shape;1009;p44"/>
          <p:cNvSpPr/>
          <p:nvPr/>
        </p:nvSpPr>
        <p:spPr>
          <a:xfrm>
            <a:off x="4936938" y="3024738"/>
            <a:ext cx="1715400" cy="817800"/>
          </a:xfrm>
          <a:prstGeom prst="roundRect">
            <a:avLst>
              <a:gd name="adj" fmla="val 3089"/>
            </a:avLst>
          </a:prstGeom>
          <a:solidFill>
            <a:schemeClr val="lt1"/>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dk1"/>
                </a:solidFill>
                <a:latin typeface="Michroma"/>
                <a:ea typeface="Michroma"/>
                <a:cs typeface="Michroma"/>
                <a:sym typeface="Michroma"/>
              </a:rPr>
              <a:t>Page</a:t>
            </a:r>
            <a:endParaRPr sz="1800" b="1">
              <a:solidFill>
                <a:schemeClr val="dk1"/>
              </a:solidFill>
              <a:latin typeface="Michroma"/>
              <a:ea typeface="Michroma"/>
              <a:cs typeface="Michroma"/>
              <a:sym typeface="Michroma"/>
            </a:endParaRPr>
          </a:p>
          <a:p>
            <a:pPr marL="0" lvl="0" indent="0" algn="ctr" rtl="0">
              <a:spcBef>
                <a:spcPts val="0"/>
              </a:spcBef>
              <a:spcAft>
                <a:spcPts val="0"/>
              </a:spcAft>
              <a:buNone/>
            </a:pPr>
            <a:r>
              <a:rPr lang="en" sz="1800" b="1">
                <a:solidFill>
                  <a:schemeClr val="dk1"/>
                </a:solidFill>
                <a:latin typeface="Michroma"/>
                <a:ea typeface="Michroma"/>
                <a:cs typeface="Michroma"/>
                <a:sym typeface="Michroma"/>
              </a:rPr>
              <a:t>Register</a:t>
            </a:r>
            <a:endParaRPr sz="1800" b="1">
              <a:solidFill>
                <a:schemeClr val="dk1"/>
              </a:solidFill>
              <a:latin typeface="Michroma"/>
              <a:ea typeface="Michroma"/>
              <a:cs typeface="Michroma"/>
              <a:sym typeface="Michroma"/>
            </a:endParaRPr>
          </a:p>
        </p:txBody>
      </p:sp>
      <p:sp>
        <p:nvSpPr>
          <p:cNvPr id="1010" name="Google Shape;1010;p44"/>
          <p:cNvSpPr txBox="1">
            <a:spLocks noGrp="1"/>
          </p:cNvSpPr>
          <p:nvPr>
            <p:ph type="title" idx="4294967295"/>
          </p:nvPr>
        </p:nvSpPr>
        <p:spPr>
          <a:xfrm>
            <a:off x="4937713" y="2416000"/>
            <a:ext cx="1715400" cy="2976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t>BUS</a:t>
            </a:r>
            <a:endParaRPr sz="1800"/>
          </a:p>
        </p:txBody>
      </p:sp>
      <p:cxnSp>
        <p:nvCxnSpPr>
          <p:cNvPr id="1011" name="Google Shape;1011;p44"/>
          <p:cNvCxnSpPr>
            <a:stCxn id="1010" idx="0"/>
          </p:cNvCxnSpPr>
          <p:nvPr/>
        </p:nvCxnSpPr>
        <p:spPr>
          <a:xfrm rot="10800000">
            <a:off x="5794213" y="2108200"/>
            <a:ext cx="1200" cy="307800"/>
          </a:xfrm>
          <a:prstGeom prst="straightConnector1">
            <a:avLst/>
          </a:prstGeom>
          <a:noFill/>
          <a:ln w="28575" cap="flat" cmpd="sng">
            <a:solidFill>
              <a:schemeClr val="lt1"/>
            </a:solidFill>
            <a:prstDash val="solid"/>
            <a:round/>
            <a:headEnd type="none" w="med" len="med"/>
            <a:tailEnd type="triangle" w="med" len="med"/>
          </a:ln>
        </p:spPr>
      </p:cxnSp>
      <p:cxnSp>
        <p:nvCxnSpPr>
          <p:cNvPr id="1012" name="Google Shape;1012;p44"/>
          <p:cNvCxnSpPr/>
          <p:nvPr/>
        </p:nvCxnSpPr>
        <p:spPr>
          <a:xfrm rot="10800000">
            <a:off x="5794038" y="2697025"/>
            <a:ext cx="1200" cy="307800"/>
          </a:xfrm>
          <a:prstGeom prst="straightConnector1">
            <a:avLst/>
          </a:prstGeom>
          <a:noFill/>
          <a:ln w="28575" cap="flat" cmpd="sng">
            <a:solidFill>
              <a:schemeClr val="lt1"/>
            </a:solidFill>
            <a:prstDash val="solid"/>
            <a:round/>
            <a:headEnd type="none" w="med" len="med"/>
            <a:tailEnd type="triangle" w="med" len="med"/>
          </a:ln>
        </p:spPr>
      </p:cxnSp>
      <p:cxnSp>
        <p:nvCxnSpPr>
          <p:cNvPr id="1013" name="Google Shape;1013;p44"/>
          <p:cNvCxnSpPr/>
          <p:nvPr/>
        </p:nvCxnSpPr>
        <p:spPr>
          <a:xfrm rot="10800000">
            <a:off x="5796588" y="3862475"/>
            <a:ext cx="1200" cy="307800"/>
          </a:xfrm>
          <a:prstGeom prst="straightConnector1">
            <a:avLst/>
          </a:prstGeom>
          <a:noFill/>
          <a:ln w="28575" cap="flat" cmpd="sng">
            <a:solidFill>
              <a:schemeClr val="lt2"/>
            </a:solidFill>
            <a:prstDash val="solid"/>
            <a:round/>
            <a:headEnd type="none" w="med" len="med"/>
            <a:tailEnd type="triangle" w="med" len="med"/>
          </a:ln>
        </p:spPr>
      </p:cxnSp>
      <p:cxnSp>
        <p:nvCxnSpPr>
          <p:cNvPr id="1014" name="Google Shape;1014;p44"/>
          <p:cNvCxnSpPr>
            <a:endCxn id="1009" idx="3"/>
          </p:cNvCxnSpPr>
          <p:nvPr/>
        </p:nvCxnSpPr>
        <p:spPr>
          <a:xfrm flipH="1">
            <a:off x="6652338" y="3433338"/>
            <a:ext cx="247800" cy="300"/>
          </a:xfrm>
          <a:prstGeom prst="straightConnector1">
            <a:avLst/>
          </a:prstGeom>
          <a:noFill/>
          <a:ln w="38100" cap="flat" cmpd="sng">
            <a:solidFill>
              <a:schemeClr val="lt2"/>
            </a:solidFill>
            <a:prstDash val="solid"/>
            <a:round/>
            <a:headEnd type="none" w="med" len="med"/>
            <a:tailEnd type="none" w="med" len="med"/>
          </a:ln>
        </p:spPr>
      </p:cxnSp>
      <p:sp>
        <p:nvSpPr>
          <p:cNvPr id="1015" name="Google Shape;1015;p44"/>
          <p:cNvSpPr txBox="1">
            <a:spLocks noGrp="1"/>
          </p:cNvSpPr>
          <p:nvPr>
            <p:ph type="body" idx="1"/>
          </p:nvPr>
        </p:nvSpPr>
        <p:spPr>
          <a:xfrm>
            <a:off x="1322675" y="3155600"/>
            <a:ext cx="692100" cy="5727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2400" b="1"/>
              <a:t>CLK</a:t>
            </a:r>
            <a:endParaRPr sz="2400" b="1"/>
          </a:p>
        </p:txBody>
      </p:sp>
      <p:sp>
        <p:nvSpPr>
          <p:cNvPr id="1016" name="Google Shape;1016;p44"/>
          <p:cNvSpPr txBox="1">
            <a:spLocks noGrp="1"/>
          </p:cNvSpPr>
          <p:nvPr>
            <p:ph type="body" idx="1"/>
          </p:nvPr>
        </p:nvSpPr>
        <p:spPr>
          <a:xfrm>
            <a:off x="7583800" y="2988300"/>
            <a:ext cx="692100" cy="5727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2400" b="1"/>
              <a:t>/OE</a:t>
            </a:r>
            <a:endParaRPr sz="2400" b="1"/>
          </a:p>
        </p:txBody>
      </p:sp>
      <p:sp>
        <p:nvSpPr>
          <p:cNvPr id="1017" name="Google Shape;1017;p44"/>
          <p:cNvSpPr/>
          <p:nvPr/>
        </p:nvSpPr>
        <p:spPr>
          <a:xfrm>
            <a:off x="6947275" y="2428363"/>
            <a:ext cx="711600" cy="2700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b="1">
                <a:solidFill>
                  <a:schemeClr val="dk1"/>
                </a:solidFill>
                <a:latin typeface="Cairo"/>
                <a:ea typeface="Cairo"/>
                <a:cs typeface="Cairo"/>
                <a:sym typeface="Cairo"/>
              </a:rPr>
              <a:t>680</a:t>
            </a:r>
            <a:endParaRPr b="1">
              <a:solidFill>
                <a:schemeClr val="dk1"/>
              </a:solidFill>
              <a:latin typeface="Cairo"/>
              <a:ea typeface="Cairo"/>
              <a:cs typeface="Cairo"/>
              <a:sym typeface="Cairo"/>
            </a:endParaRPr>
          </a:p>
        </p:txBody>
      </p:sp>
      <p:cxnSp>
        <p:nvCxnSpPr>
          <p:cNvPr id="1018" name="Google Shape;1018;p44"/>
          <p:cNvCxnSpPr/>
          <p:nvPr/>
        </p:nvCxnSpPr>
        <p:spPr>
          <a:xfrm flipH="1">
            <a:off x="7953000" y="1971850"/>
            <a:ext cx="1200" cy="594600"/>
          </a:xfrm>
          <a:prstGeom prst="straightConnector1">
            <a:avLst/>
          </a:prstGeom>
          <a:noFill/>
          <a:ln w="38100" cap="flat" cmpd="sng">
            <a:solidFill>
              <a:schemeClr val="lt1"/>
            </a:solidFill>
            <a:prstDash val="solid"/>
            <a:round/>
            <a:headEnd type="oval" w="med" len="med"/>
            <a:tailEnd type="none" w="med" len="med"/>
          </a:ln>
        </p:spPr>
      </p:cxnSp>
      <p:cxnSp>
        <p:nvCxnSpPr>
          <p:cNvPr id="1019" name="Google Shape;1019;p44"/>
          <p:cNvCxnSpPr>
            <a:endCxn id="1017" idx="3"/>
          </p:cNvCxnSpPr>
          <p:nvPr/>
        </p:nvCxnSpPr>
        <p:spPr>
          <a:xfrm rot="10800000">
            <a:off x="7658875" y="2563363"/>
            <a:ext cx="303000" cy="4200"/>
          </a:xfrm>
          <a:prstGeom prst="straightConnector1">
            <a:avLst/>
          </a:prstGeom>
          <a:noFill/>
          <a:ln w="38100" cap="flat" cmpd="sng">
            <a:solidFill>
              <a:schemeClr val="lt1"/>
            </a:solidFill>
            <a:prstDash val="solid"/>
            <a:round/>
            <a:headEnd type="none" w="med" len="med"/>
            <a:tailEnd type="none" w="med" len="med"/>
          </a:ln>
        </p:spPr>
      </p:cxnSp>
      <p:cxnSp>
        <p:nvCxnSpPr>
          <p:cNvPr id="1020" name="Google Shape;1020;p44"/>
          <p:cNvCxnSpPr>
            <a:stCxn id="1017" idx="1"/>
            <a:endCxn id="1010" idx="3"/>
          </p:cNvCxnSpPr>
          <p:nvPr/>
        </p:nvCxnSpPr>
        <p:spPr>
          <a:xfrm flipH="1">
            <a:off x="6652975" y="2563363"/>
            <a:ext cx="294300" cy="1500"/>
          </a:xfrm>
          <a:prstGeom prst="straightConnector1">
            <a:avLst/>
          </a:prstGeom>
          <a:noFill/>
          <a:ln w="38100" cap="flat" cmpd="sng">
            <a:solidFill>
              <a:schemeClr val="lt1"/>
            </a:solidFill>
            <a:prstDash val="solid"/>
            <a:round/>
            <a:headEnd type="none" w="med" len="med"/>
            <a:tailEnd type="none" w="med" len="med"/>
          </a:ln>
        </p:spPr>
      </p:cxnSp>
      <p:sp>
        <p:nvSpPr>
          <p:cNvPr id="1021" name="Google Shape;1021;p44"/>
          <p:cNvSpPr txBox="1">
            <a:spLocks noGrp="1"/>
          </p:cNvSpPr>
          <p:nvPr>
            <p:ph type="body" idx="1"/>
          </p:nvPr>
        </p:nvSpPr>
        <p:spPr>
          <a:xfrm>
            <a:off x="7607550" y="1457337"/>
            <a:ext cx="692100" cy="5223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2400" b="1"/>
              <a:t>VCC</a:t>
            </a:r>
            <a:endParaRPr sz="2400" b="1"/>
          </a:p>
        </p:txBody>
      </p:sp>
      <p:sp>
        <p:nvSpPr>
          <p:cNvPr id="1022" name="Google Shape;1022;p44"/>
          <p:cNvSpPr/>
          <p:nvPr/>
        </p:nvSpPr>
        <p:spPr>
          <a:xfrm>
            <a:off x="6907750" y="3147300"/>
            <a:ext cx="446325" cy="572700"/>
          </a:xfrm>
          <a:prstGeom prst="flowChartOnlineStorage">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iro"/>
              <a:ea typeface="Cairo"/>
              <a:cs typeface="Cairo"/>
              <a:sym typeface="Cairo"/>
            </a:endParaRPr>
          </a:p>
        </p:txBody>
      </p:sp>
      <p:cxnSp>
        <p:nvCxnSpPr>
          <p:cNvPr id="1023" name="Google Shape;1023;p44"/>
          <p:cNvCxnSpPr>
            <a:stCxn id="1016" idx="1"/>
          </p:cNvCxnSpPr>
          <p:nvPr/>
        </p:nvCxnSpPr>
        <p:spPr>
          <a:xfrm flipH="1">
            <a:off x="7308100" y="3274650"/>
            <a:ext cx="275700" cy="3000"/>
          </a:xfrm>
          <a:prstGeom prst="straightConnector1">
            <a:avLst/>
          </a:prstGeom>
          <a:noFill/>
          <a:ln w="38100" cap="flat" cmpd="sng">
            <a:solidFill>
              <a:schemeClr val="lt2"/>
            </a:solidFill>
            <a:prstDash val="solid"/>
            <a:round/>
            <a:headEnd type="none" w="med" len="med"/>
            <a:tailEnd type="none" w="med" len="med"/>
          </a:ln>
        </p:spPr>
      </p:cxnSp>
      <p:sp>
        <p:nvSpPr>
          <p:cNvPr id="1024" name="Google Shape;1024;p44"/>
          <p:cNvSpPr txBox="1">
            <a:spLocks noGrp="1"/>
          </p:cNvSpPr>
          <p:nvPr>
            <p:ph type="body" idx="1"/>
          </p:nvPr>
        </p:nvSpPr>
        <p:spPr>
          <a:xfrm>
            <a:off x="7578450" y="3289775"/>
            <a:ext cx="788400" cy="5727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2400" b="1"/>
              <a:t>boot</a:t>
            </a:r>
            <a:endParaRPr sz="2400" b="1"/>
          </a:p>
        </p:txBody>
      </p:sp>
      <p:cxnSp>
        <p:nvCxnSpPr>
          <p:cNvPr id="1025" name="Google Shape;1025;p44"/>
          <p:cNvCxnSpPr>
            <a:stCxn id="1024" idx="1"/>
          </p:cNvCxnSpPr>
          <p:nvPr/>
        </p:nvCxnSpPr>
        <p:spPr>
          <a:xfrm flipH="1">
            <a:off x="7302750" y="3576125"/>
            <a:ext cx="275700" cy="3000"/>
          </a:xfrm>
          <a:prstGeom prst="straightConnector1">
            <a:avLst/>
          </a:prstGeom>
          <a:noFill/>
          <a:ln w="38100" cap="flat" cmpd="sng">
            <a:solidFill>
              <a:schemeClr val="lt2"/>
            </a:solidFill>
            <a:prstDash val="solid"/>
            <a:round/>
            <a:headEnd type="none" w="med" len="med"/>
            <a:tailEnd type="none" w="med" len="med"/>
          </a:ln>
        </p:spPr>
      </p:cxnSp>
      <p:sp>
        <p:nvSpPr>
          <p:cNvPr id="1026" name="Google Shape;1026;p44"/>
          <p:cNvSpPr txBox="1">
            <a:spLocks noGrp="1"/>
          </p:cNvSpPr>
          <p:nvPr>
            <p:ph type="body" idx="1"/>
          </p:nvPr>
        </p:nvSpPr>
        <p:spPr>
          <a:xfrm>
            <a:off x="7609475" y="3579125"/>
            <a:ext cx="788400" cy="5727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2400" b="1"/>
              <a:t>(on)</a:t>
            </a:r>
            <a:endParaRPr sz="2400" b="1"/>
          </a:p>
        </p:txBody>
      </p:sp>
      <p:sp>
        <p:nvSpPr>
          <p:cNvPr id="1027" name="Google Shape;1027;p44"/>
          <p:cNvSpPr txBox="1">
            <a:spLocks noGrp="1"/>
          </p:cNvSpPr>
          <p:nvPr>
            <p:ph type="body" idx="1"/>
          </p:nvPr>
        </p:nvSpPr>
        <p:spPr>
          <a:xfrm>
            <a:off x="5940925" y="2030575"/>
            <a:ext cx="788400" cy="3855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2000" b="1"/>
              <a:t>0xFF</a:t>
            </a:r>
            <a:endParaRPr sz="2000" b="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031"/>
        <p:cNvGrpSpPr/>
        <p:nvPr/>
      </p:nvGrpSpPr>
      <p:grpSpPr>
        <a:xfrm>
          <a:off x="0" y="0"/>
          <a:ext cx="0" cy="0"/>
          <a:chOff x="0" y="0"/>
          <a:chExt cx="0" cy="0"/>
        </a:xfrm>
      </p:grpSpPr>
      <p:sp>
        <p:nvSpPr>
          <p:cNvPr id="1032" name="Google Shape;1032;p45"/>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t>Boot Page (0xFF)</a:t>
            </a:r>
            <a:endParaRPr sz="2400"/>
          </a:p>
        </p:txBody>
      </p:sp>
      <p:sp>
        <p:nvSpPr>
          <p:cNvPr id="1033" name="Google Shape;1033;p45"/>
          <p:cNvSpPr txBox="1">
            <a:spLocks noGrp="1"/>
          </p:cNvSpPr>
          <p:nvPr>
            <p:ph type="body" idx="1"/>
          </p:nvPr>
        </p:nvSpPr>
        <p:spPr>
          <a:xfrm>
            <a:off x="831125" y="1479175"/>
            <a:ext cx="7593000" cy="2788500"/>
          </a:xfrm>
          <a:prstGeom prst="rect">
            <a:avLst/>
          </a:prstGeom>
        </p:spPr>
        <p:txBody>
          <a:bodyPr spcFirstLastPara="1" wrap="square" lIns="91425" tIns="91425" rIns="91425" bIns="91425" anchor="ctr" anchorCtr="0">
            <a:noAutofit/>
          </a:bodyPr>
          <a:lstStyle/>
          <a:p>
            <a:pPr marL="457200" lvl="0" indent="-381000" algn="l" rtl="0">
              <a:lnSpc>
                <a:spcPct val="115000"/>
              </a:lnSpc>
              <a:spcBef>
                <a:spcPts val="0"/>
              </a:spcBef>
              <a:spcAft>
                <a:spcPts val="0"/>
              </a:spcAft>
              <a:buSzPts val="2400"/>
              <a:buChar char="●"/>
            </a:pPr>
            <a:r>
              <a:rPr lang="en" sz="2400" b="1"/>
              <a:t>Problem #3</a:t>
            </a:r>
            <a:r>
              <a:rPr lang="en" sz="2400"/>
              <a:t> - solved!</a:t>
            </a:r>
            <a:endParaRPr sz="2400"/>
          </a:p>
          <a:p>
            <a:pPr marL="457200" lvl="0" indent="-381000" algn="l" rtl="0">
              <a:lnSpc>
                <a:spcPct val="115000"/>
              </a:lnSpc>
              <a:spcBef>
                <a:spcPts val="0"/>
              </a:spcBef>
              <a:spcAft>
                <a:spcPts val="0"/>
              </a:spcAft>
              <a:buSzPts val="2400"/>
              <a:buChar char="●"/>
            </a:pPr>
            <a:r>
              <a:rPr lang="en" sz="2400" b="1"/>
              <a:t>Problem #2 </a:t>
            </a:r>
            <a:r>
              <a:rPr lang="en" sz="2400"/>
              <a:t>- program counter is not been reset</a:t>
            </a:r>
            <a:endParaRPr sz="2400" b="1"/>
          </a:p>
          <a:p>
            <a:pPr marL="457200" lvl="0" indent="-381000" algn="l" rtl="0">
              <a:lnSpc>
                <a:spcPct val="115000"/>
              </a:lnSpc>
              <a:spcBef>
                <a:spcPts val="0"/>
              </a:spcBef>
              <a:spcAft>
                <a:spcPts val="0"/>
              </a:spcAft>
              <a:buSzPts val="2400"/>
              <a:buChar char="●"/>
            </a:pPr>
            <a:r>
              <a:rPr lang="en" sz="2400" b="1"/>
              <a:t>Boot Code? </a:t>
            </a:r>
            <a:r>
              <a:rPr lang="en" sz="2400"/>
              <a:t>- can’t start at a defined location</a:t>
            </a:r>
            <a:endParaRPr sz="2400"/>
          </a:p>
          <a:p>
            <a:pPr marL="457200" lvl="0" indent="-381000" algn="l" rtl="0">
              <a:lnSpc>
                <a:spcPct val="115000"/>
              </a:lnSpc>
              <a:spcBef>
                <a:spcPts val="0"/>
              </a:spcBef>
              <a:spcAft>
                <a:spcPts val="0"/>
              </a:spcAft>
              <a:buSzPts val="2400"/>
              <a:buChar char="●"/>
            </a:pPr>
            <a:r>
              <a:rPr lang="en" sz="2400" b="1"/>
              <a:t>All NOPs</a:t>
            </a:r>
            <a:r>
              <a:rPr lang="en" sz="2400"/>
              <a:t> - every byte is a NOP (0x80) until…</a:t>
            </a:r>
            <a:endParaRPr sz="2400"/>
          </a:p>
          <a:p>
            <a:pPr marL="457200" lvl="0" indent="-381000" algn="l" rtl="0">
              <a:lnSpc>
                <a:spcPct val="115000"/>
              </a:lnSpc>
              <a:spcBef>
                <a:spcPts val="0"/>
              </a:spcBef>
              <a:spcAft>
                <a:spcPts val="0"/>
              </a:spcAft>
              <a:buSzPts val="2400"/>
              <a:buChar char="●"/>
            </a:pPr>
            <a:r>
              <a:rPr lang="en" sz="2400" b="1"/>
              <a:t>Penultimate Byte</a:t>
            </a:r>
            <a:r>
              <a:rPr lang="en" sz="2400"/>
              <a:t> - page jump instruction</a:t>
            </a:r>
            <a:endParaRPr sz="2400"/>
          </a:p>
          <a:p>
            <a:pPr marL="457200" lvl="0" indent="-381000" algn="l" rtl="0">
              <a:lnSpc>
                <a:spcPct val="115000"/>
              </a:lnSpc>
              <a:spcBef>
                <a:spcPts val="0"/>
              </a:spcBef>
              <a:spcAft>
                <a:spcPts val="0"/>
              </a:spcAft>
              <a:buSzPts val="2400"/>
              <a:buChar char="●"/>
            </a:pPr>
            <a:r>
              <a:rPr lang="en" sz="2400" b="1"/>
              <a:t>Cold Start </a:t>
            </a:r>
            <a:r>
              <a:rPr lang="en" sz="2400"/>
              <a:t>- page jump to 0x80</a:t>
            </a:r>
            <a:endParaRPr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3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3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3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3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3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3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037"/>
        <p:cNvGrpSpPr/>
        <p:nvPr/>
      </p:nvGrpSpPr>
      <p:grpSpPr>
        <a:xfrm>
          <a:off x="0" y="0"/>
          <a:ext cx="0" cy="0"/>
          <a:chOff x="0" y="0"/>
          <a:chExt cx="0" cy="0"/>
        </a:xfrm>
      </p:grpSpPr>
      <p:sp>
        <p:nvSpPr>
          <p:cNvPr id="1038" name="Google Shape;1038;p46"/>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t>Cold Start (0x80)</a:t>
            </a:r>
            <a:endParaRPr sz="2400"/>
          </a:p>
        </p:txBody>
      </p:sp>
      <p:sp>
        <p:nvSpPr>
          <p:cNvPr id="1039" name="Google Shape;1039;p46"/>
          <p:cNvSpPr txBox="1">
            <a:spLocks noGrp="1"/>
          </p:cNvSpPr>
          <p:nvPr>
            <p:ph type="body" idx="1"/>
          </p:nvPr>
        </p:nvSpPr>
        <p:spPr>
          <a:xfrm>
            <a:off x="831125" y="1479175"/>
            <a:ext cx="7593000" cy="2788500"/>
          </a:xfrm>
          <a:prstGeom prst="rect">
            <a:avLst/>
          </a:prstGeom>
        </p:spPr>
        <p:txBody>
          <a:bodyPr spcFirstLastPara="1" wrap="square" lIns="91425" tIns="91425" rIns="91425" bIns="91425" anchor="ctr" anchorCtr="0">
            <a:noAutofit/>
          </a:bodyPr>
          <a:lstStyle/>
          <a:p>
            <a:pPr marL="457200" lvl="0" indent="-381000" algn="l" rtl="0">
              <a:lnSpc>
                <a:spcPct val="115000"/>
              </a:lnSpc>
              <a:spcBef>
                <a:spcPts val="0"/>
              </a:spcBef>
              <a:spcAft>
                <a:spcPts val="0"/>
              </a:spcAft>
              <a:buSzPts val="2400"/>
              <a:buChar char="●"/>
            </a:pPr>
            <a:r>
              <a:rPr lang="en" sz="2400" b="1"/>
              <a:t>Contains Boot Code</a:t>
            </a:r>
            <a:r>
              <a:rPr lang="en" sz="2400"/>
              <a:t> - program counter is zero</a:t>
            </a:r>
            <a:endParaRPr sz="2400"/>
          </a:p>
          <a:p>
            <a:pPr marL="457200" lvl="0" indent="-381000" algn="l" rtl="0">
              <a:lnSpc>
                <a:spcPct val="115000"/>
              </a:lnSpc>
              <a:spcBef>
                <a:spcPts val="0"/>
              </a:spcBef>
              <a:spcAft>
                <a:spcPts val="0"/>
              </a:spcAft>
              <a:buSzPts val="2400"/>
              <a:buChar char="●"/>
            </a:pPr>
            <a:r>
              <a:rPr lang="en" sz="2400" b="1"/>
              <a:t>Show Status </a:t>
            </a:r>
            <a:r>
              <a:rPr lang="en" sz="2400"/>
              <a:t>- need LED since no video</a:t>
            </a:r>
            <a:endParaRPr sz="2400"/>
          </a:p>
          <a:p>
            <a:pPr marL="457200" lvl="0" indent="-381000" algn="l" rtl="0">
              <a:lnSpc>
                <a:spcPct val="115000"/>
              </a:lnSpc>
              <a:spcBef>
                <a:spcPts val="0"/>
              </a:spcBef>
              <a:spcAft>
                <a:spcPts val="0"/>
              </a:spcAft>
              <a:buSzPts val="2400"/>
              <a:buChar char="●"/>
            </a:pPr>
            <a:r>
              <a:rPr lang="en" sz="2400" b="1"/>
              <a:t>Active Low LED </a:t>
            </a:r>
            <a:r>
              <a:rPr lang="en" sz="2400"/>
              <a:t>- on by default after power up</a:t>
            </a:r>
            <a:endParaRPr sz="2400"/>
          </a:p>
          <a:p>
            <a:pPr marL="457200" lvl="0" indent="-381000" algn="l" rtl="0">
              <a:lnSpc>
                <a:spcPct val="115000"/>
              </a:lnSpc>
              <a:spcBef>
                <a:spcPts val="0"/>
              </a:spcBef>
              <a:spcAft>
                <a:spcPts val="0"/>
              </a:spcAft>
              <a:buSzPts val="2400"/>
              <a:buChar char="●"/>
            </a:pPr>
            <a:r>
              <a:rPr lang="en" sz="2400" b="1"/>
              <a:t>Update E-register</a:t>
            </a:r>
            <a:r>
              <a:rPr lang="en" sz="2400"/>
              <a:t> - turn LED off</a:t>
            </a:r>
            <a:endParaRPr sz="2400"/>
          </a:p>
          <a:p>
            <a:pPr marL="457200" lvl="0" indent="-381000" algn="l" rtl="0">
              <a:lnSpc>
                <a:spcPct val="115000"/>
              </a:lnSpc>
              <a:spcBef>
                <a:spcPts val="0"/>
              </a:spcBef>
              <a:spcAft>
                <a:spcPts val="0"/>
              </a:spcAft>
              <a:buSzPts val="2400"/>
              <a:buChar char="●"/>
            </a:pPr>
            <a:r>
              <a:rPr lang="en" sz="2400" b="1"/>
              <a:t>LED Off</a:t>
            </a:r>
            <a:r>
              <a:rPr lang="en" sz="2400"/>
              <a:t> - confirms code is running</a:t>
            </a:r>
            <a:endParaRPr sz="2400"/>
          </a:p>
          <a:p>
            <a:pPr marL="457200" lvl="0" indent="-381000" algn="l" rtl="0">
              <a:lnSpc>
                <a:spcPct val="115000"/>
              </a:lnSpc>
              <a:spcBef>
                <a:spcPts val="0"/>
              </a:spcBef>
              <a:spcAft>
                <a:spcPts val="0"/>
              </a:spcAft>
              <a:buSzPts val="2400"/>
              <a:buChar char="●"/>
            </a:pPr>
            <a:r>
              <a:rPr lang="en" sz="2400" b="1"/>
              <a:t>Reset other registers</a:t>
            </a:r>
            <a:endParaRPr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3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3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3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3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3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3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043"/>
        <p:cNvGrpSpPr/>
        <p:nvPr/>
      </p:nvGrpSpPr>
      <p:grpSpPr>
        <a:xfrm>
          <a:off x="0" y="0"/>
          <a:ext cx="0" cy="0"/>
          <a:chOff x="0" y="0"/>
          <a:chExt cx="0" cy="0"/>
        </a:xfrm>
      </p:grpSpPr>
      <p:sp>
        <p:nvSpPr>
          <p:cNvPr id="1044" name="Google Shape;1044;p47"/>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t>Preflight</a:t>
            </a:r>
            <a:endParaRPr sz="2400"/>
          </a:p>
        </p:txBody>
      </p:sp>
      <p:sp>
        <p:nvSpPr>
          <p:cNvPr id="1045" name="Google Shape;1045;p47"/>
          <p:cNvSpPr txBox="1">
            <a:spLocks noGrp="1"/>
          </p:cNvSpPr>
          <p:nvPr>
            <p:ph type="body" idx="1"/>
          </p:nvPr>
        </p:nvSpPr>
        <p:spPr>
          <a:xfrm>
            <a:off x="831125" y="1479175"/>
            <a:ext cx="7593000" cy="2788500"/>
          </a:xfrm>
          <a:prstGeom prst="rect">
            <a:avLst/>
          </a:prstGeom>
        </p:spPr>
        <p:txBody>
          <a:bodyPr spcFirstLastPara="1" wrap="square" lIns="91425" tIns="91425" rIns="91425" bIns="91425" anchor="ctr" anchorCtr="0">
            <a:noAutofit/>
          </a:bodyPr>
          <a:lstStyle/>
          <a:p>
            <a:pPr marL="457200" lvl="0" indent="-381000" algn="l" rtl="0">
              <a:lnSpc>
                <a:spcPct val="115000"/>
              </a:lnSpc>
              <a:spcBef>
                <a:spcPts val="0"/>
              </a:spcBef>
              <a:spcAft>
                <a:spcPts val="0"/>
              </a:spcAft>
              <a:buSzPts val="2400"/>
              <a:buChar char="●"/>
            </a:pPr>
            <a:r>
              <a:rPr lang="en" sz="2400" b="1"/>
              <a:t>Problem #1</a:t>
            </a:r>
            <a:r>
              <a:rPr lang="en" sz="2400"/>
              <a:t> - verify memory writable using code</a:t>
            </a:r>
            <a:endParaRPr sz="2400" b="1"/>
          </a:p>
          <a:p>
            <a:pPr marL="457200" lvl="0" indent="-381000" algn="l" rtl="0">
              <a:lnSpc>
                <a:spcPct val="115000"/>
              </a:lnSpc>
              <a:spcBef>
                <a:spcPts val="0"/>
              </a:spcBef>
              <a:spcAft>
                <a:spcPts val="0"/>
              </a:spcAft>
              <a:buSzPts val="2400"/>
              <a:buChar char="●"/>
            </a:pPr>
            <a:r>
              <a:rPr lang="en" sz="2400" b="1"/>
              <a:t>0xAA → [0x10000] </a:t>
            </a:r>
            <a:r>
              <a:rPr lang="en" sz="2400"/>
              <a:t>- write 0xAA to memory</a:t>
            </a:r>
            <a:endParaRPr sz="2400" b="1"/>
          </a:p>
          <a:p>
            <a:pPr marL="457200" lvl="0" indent="-381000" algn="l" rtl="0">
              <a:lnSpc>
                <a:spcPct val="115000"/>
              </a:lnSpc>
              <a:spcBef>
                <a:spcPts val="0"/>
              </a:spcBef>
              <a:spcAft>
                <a:spcPts val="0"/>
              </a:spcAft>
              <a:buSzPts val="2400"/>
              <a:buChar char="●"/>
            </a:pPr>
            <a:r>
              <a:rPr lang="en" sz="2400" b="1"/>
              <a:t>[0x10000] $ 0xAA </a:t>
            </a:r>
            <a:r>
              <a:rPr lang="en" sz="2400"/>
              <a:t>- read memory XOR with 0xAA</a:t>
            </a:r>
            <a:endParaRPr sz="2400"/>
          </a:p>
          <a:p>
            <a:pPr marL="457200" lvl="0" indent="-381000" algn="l" rtl="0">
              <a:lnSpc>
                <a:spcPct val="115000"/>
              </a:lnSpc>
              <a:spcBef>
                <a:spcPts val="0"/>
              </a:spcBef>
              <a:spcAft>
                <a:spcPts val="0"/>
              </a:spcAft>
              <a:buSzPts val="2400"/>
              <a:buChar char="●"/>
            </a:pPr>
            <a:r>
              <a:rPr lang="en" sz="2400" b="1"/>
              <a:t>ZERO?</a:t>
            </a:r>
            <a:r>
              <a:rPr lang="en" sz="2400"/>
              <a:t> - result should be 0x00, else restart</a:t>
            </a:r>
            <a:endParaRPr sz="2400"/>
          </a:p>
          <a:p>
            <a:pPr marL="457200" lvl="0" indent="-381000" algn="l" rtl="0">
              <a:lnSpc>
                <a:spcPct val="115000"/>
              </a:lnSpc>
              <a:spcBef>
                <a:spcPts val="0"/>
              </a:spcBef>
              <a:spcAft>
                <a:spcPts val="0"/>
              </a:spcAft>
              <a:buSzPts val="2400"/>
              <a:buChar char="●"/>
            </a:pPr>
            <a:r>
              <a:rPr lang="en" sz="2400" b="1"/>
              <a:t>Repeat with 0x55 - </a:t>
            </a:r>
            <a:r>
              <a:rPr lang="en" sz="2400"/>
              <a:t>write/read and XOR 0x55</a:t>
            </a:r>
            <a:endParaRPr sz="2400"/>
          </a:p>
          <a:p>
            <a:pPr marL="457200" lvl="0" indent="-381000" algn="l" rtl="0">
              <a:lnSpc>
                <a:spcPct val="115000"/>
              </a:lnSpc>
              <a:spcBef>
                <a:spcPts val="0"/>
              </a:spcBef>
              <a:spcAft>
                <a:spcPts val="0"/>
              </a:spcAft>
              <a:buSzPts val="2400"/>
              <a:buChar char="●"/>
            </a:pPr>
            <a:r>
              <a:rPr lang="en" sz="2400" b="1"/>
              <a:t>ZERO?</a:t>
            </a:r>
            <a:r>
              <a:rPr lang="en" sz="2400"/>
              <a:t> - memory writable (solved?), else restart</a:t>
            </a:r>
            <a:endParaRPr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4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4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4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4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4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4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049"/>
        <p:cNvGrpSpPr/>
        <p:nvPr/>
      </p:nvGrpSpPr>
      <p:grpSpPr>
        <a:xfrm>
          <a:off x="0" y="0"/>
          <a:ext cx="0" cy="0"/>
          <a:chOff x="0" y="0"/>
          <a:chExt cx="0" cy="0"/>
        </a:xfrm>
      </p:grpSpPr>
      <p:sp>
        <p:nvSpPr>
          <p:cNvPr id="1050" name="Google Shape;1050;p48"/>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t>Memory Test (bank 0)</a:t>
            </a:r>
            <a:endParaRPr sz="2400"/>
          </a:p>
        </p:txBody>
      </p:sp>
      <p:sp>
        <p:nvSpPr>
          <p:cNvPr id="1051" name="Google Shape;1051;p48"/>
          <p:cNvSpPr/>
          <p:nvPr/>
        </p:nvSpPr>
        <p:spPr>
          <a:xfrm>
            <a:off x="1813650" y="1523750"/>
            <a:ext cx="5516700" cy="336600"/>
          </a:xfrm>
          <a:prstGeom prst="roundRect">
            <a:avLst>
              <a:gd name="adj" fmla="val 3089"/>
            </a:avLst>
          </a:prstGeom>
          <a:solidFill>
            <a:schemeClr val="dk2"/>
          </a:solidFill>
          <a:ln w="28575" cap="flat" cmpd="sng">
            <a:solidFill>
              <a:schemeClr val="lt2"/>
            </a:solidFill>
            <a:prstDash val="solid"/>
            <a:round/>
            <a:headEnd type="none" w="sm" len="sm"/>
            <a:tailEnd type="none" w="sm" len="sm"/>
          </a:ln>
          <a:effectLst>
            <a:outerShdw blurRad="57150" dist="19050" dir="36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2" name="Google Shape;1052;p48"/>
          <p:cNvSpPr txBox="1"/>
          <p:nvPr/>
        </p:nvSpPr>
        <p:spPr>
          <a:xfrm>
            <a:off x="7330350" y="1461200"/>
            <a:ext cx="7536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solidFill>
                  <a:schemeClr val="lt2"/>
                </a:solidFill>
                <a:latin typeface="Cairo"/>
                <a:ea typeface="Cairo"/>
                <a:cs typeface="Cairo"/>
                <a:sym typeface="Cairo"/>
              </a:rPr>
              <a:t>0x00</a:t>
            </a:r>
            <a:endParaRPr sz="1800" b="1">
              <a:solidFill>
                <a:schemeClr val="lt2"/>
              </a:solidFill>
              <a:latin typeface="Cairo"/>
              <a:ea typeface="Cairo"/>
              <a:cs typeface="Cairo"/>
              <a:sym typeface="Cairo"/>
            </a:endParaRPr>
          </a:p>
        </p:txBody>
      </p:sp>
      <p:sp>
        <p:nvSpPr>
          <p:cNvPr id="1053" name="Google Shape;1053;p48"/>
          <p:cNvSpPr txBox="1"/>
          <p:nvPr/>
        </p:nvSpPr>
        <p:spPr>
          <a:xfrm>
            <a:off x="7330350" y="1797800"/>
            <a:ext cx="7536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solidFill>
                  <a:schemeClr val="lt2"/>
                </a:solidFill>
                <a:latin typeface="Cairo"/>
                <a:ea typeface="Cairo"/>
                <a:cs typeface="Cairo"/>
                <a:sym typeface="Cairo"/>
              </a:rPr>
              <a:t>0x01</a:t>
            </a:r>
            <a:endParaRPr sz="1800" b="1">
              <a:solidFill>
                <a:schemeClr val="lt2"/>
              </a:solidFill>
              <a:latin typeface="Cairo"/>
              <a:ea typeface="Cairo"/>
              <a:cs typeface="Cairo"/>
              <a:sym typeface="Cairo"/>
            </a:endParaRPr>
          </a:p>
        </p:txBody>
      </p:sp>
      <p:sp>
        <p:nvSpPr>
          <p:cNvPr id="1054" name="Google Shape;1054;p48"/>
          <p:cNvSpPr txBox="1"/>
          <p:nvPr/>
        </p:nvSpPr>
        <p:spPr>
          <a:xfrm>
            <a:off x="7330350" y="2493725"/>
            <a:ext cx="7536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solidFill>
                  <a:schemeClr val="lt2"/>
                </a:solidFill>
                <a:latin typeface="Cairo"/>
                <a:ea typeface="Cairo"/>
                <a:cs typeface="Cairo"/>
                <a:sym typeface="Cairo"/>
              </a:rPr>
              <a:t>0x7F</a:t>
            </a:r>
            <a:endParaRPr sz="1800" b="1">
              <a:solidFill>
                <a:schemeClr val="lt2"/>
              </a:solidFill>
              <a:latin typeface="Cairo"/>
              <a:ea typeface="Cairo"/>
              <a:cs typeface="Cairo"/>
              <a:sym typeface="Cairo"/>
            </a:endParaRPr>
          </a:p>
        </p:txBody>
      </p:sp>
      <p:sp>
        <p:nvSpPr>
          <p:cNvPr id="1055" name="Google Shape;1055;p48"/>
          <p:cNvSpPr txBox="1"/>
          <p:nvPr/>
        </p:nvSpPr>
        <p:spPr>
          <a:xfrm>
            <a:off x="942475" y="1387125"/>
            <a:ext cx="865800" cy="738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solidFill>
                  <a:schemeClr val="lt2"/>
                </a:solidFill>
                <a:latin typeface="Cairo"/>
                <a:ea typeface="Cairo"/>
                <a:cs typeface="Cairo"/>
                <a:sym typeface="Cairo"/>
              </a:rPr>
              <a:t>LED</a:t>
            </a:r>
            <a:endParaRPr sz="1800" b="1">
              <a:solidFill>
                <a:schemeClr val="lt2"/>
              </a:solidFill>
              <a:latin typeface="Cairo"/>
              <a:ea typeface="Cairo"/>
              <a:cs typeface="Cairo"/>
              <a:sym typeface="Cairo"/>
            </a:endParaRPr>
          </a:p>
          <a:p>
            <a:pPr marL="0" lvl="0" indent="0" algn="ctr" rtl="0">
              <a:spcBef>
                <a:spcPts val="0"/>
              </a:spcBef>
              <a:spcAft>
                <a:spcPts val="0"/>
              </a:spcAft>
              <a:buNone/>
            </a:pPr>
            <a:r>
              <a:rPr lang="en" sz="1800" b="1">
                <a:solidFill>
                  <a:schemeClr val="lt2"/>
                </a:solidFill>
                <a:latin typeface="Cairo"/>
                <a:ea typeface="Cairo"/>
                <a:cs typeface="Cairo"/>
                <a:sym typeface="Cairo"/>
              </a:rPr>
              <a:t>ON</a:t>
            </a:r>
            <a:endParaRPr sz="1800" b="1">
              <a:solidFill>
                <a:schemeClr val="lt2"/>
              </a:solidFill>
              <a:latin typeface="Cairo"/>
              <a:ea typeface="Cairo"/>
              <a:cs typeface="Cairo"/>
              <a:sym typeface="Cairo"/>
            </a:endParaRPr>
          </a:p>
        </p:txBody>
      </p:sp>
      <p:sp>
        <p:nvSpPr>
          <p:cNvPr id="1056" name="Google Shape;1056;p48"/>
          <p:cNvSpPr/>
          <p:nvPr/>
        </p:nvSpPr>
        <p:spPr>
          <a:xfrm>
            <a:off x="2647950" y="1515225"/>
            <a:ext cx="834300" cy="336600"/>
          </a:xfrm>
          <a:prstGeom prst="roundRect">
            <a:avLst>
              <a:gd name="adj" fmla="val 16667"/>
            </a:avLst>
          </a:prstGeom>
          <a:solidFill>
            <a:schemeClr val="dk2"/>
          </a:solid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lt2"/>
                </a:solidFill>
              </a:rPr>
              <a:t>0x02</a:t>
            </a:r>
            <a:endParaRPr sz="1800" b="1">
              <a:solidFill>
                <a:schemeClr val="lt2"/>
              </a:solidFill>
            </a:endParaRPr>
          </a:p>
        </p:txBody>
      </p:sp>
      <p:sp>
        <p:nvSpPr>
          <p:cNvPr id="1057" name="Google Shape;1057;p48"/>
          <p:cNvSpPr/>
          <p:nvPr/>
        </p:nvSpPr>
        <p:spPr>
          <a:xfrm>
            <a:off x="1813638" y="1519475"/>
            <a:ext cx="834300" cy="336600"/>
          </a:xfrm>
          <a:prstGeom prst="roundRect">
            <a:avLst>
              <a:gd name="adj" fmla="val 16667"/>
            </a:avLst>
          </a:prstGeom>
          <a:solidFill>
            <a:schemeClr val="dk2"/>
          </a:solid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lt2"/>
                </a:solidFill>
              </a:rPr>
              <a:t>0x01</a:t>
            </a:r>
            <a:endParaRPr sz="1800" b="1">
              <a:solidFill>
                <a:schemeClr val="lt2"/>
              </a:solidFill>
            </a:endParaRPr>
          </a:p>
        </p:txBody>
      </p:sp>
      <p:sp>
        <p:nvSpPr>
          <p:cNvPr id="1058" name="Google Shape;1058;p48"/>
          <p:cNvSpPr/>
          <p:nvPr/>
        </p:nvSpPr>
        <p:spPr>
          <a:xfrm>
            <a:off x="3482250" y="1519488"/>
            <a:ext cx="834300" cy="336600"/>
          </a:xfrm>
          <a:prstGeom prst="roundRect">
            <a:avLst>
              <a:gd name="adj" fmla="val 16667"/>
            </a:avLst>
          </a:prstGeom>
          <a:solidFill>
            <a:schemeClr val="dk2"/>
          </a:solid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lt2"/>
                </a:solidFill>
              </a:rPr>
              <a:t>0x03</a:t>
            </a:r>
            <a:endParaRPr sz="1800" b="1">
              <a:solidFill>
                <a:schemeClr val="lt2"/>
              </a:solidFill>
            </a:endParaRPr>
          </a:p>
        </p:txBody>
      </p:sp>
      <p:sp>
        <p:nvSpPr>
          <p:cNvPr id="1059" name="Google Shape;1059;p48"/>
          <p:cNvSpPr/>
          <p:nvPr/>
        </p:nvSpPr>
        <p:spPr>
          <a:xfrm>
            <a:off x="4321925" y="1519475"/>
            <a:ext cx="834300" cy="336600"/>
          </a:xfrm>
          <a:prstGeom prst="roundRect">
            <a:avLst>
              <a:gd name="adj" fmla="val 16667"/>
            </a:avLst>
          </a:prstGeom>
          <a:solidFill>
            <a:schemeClr val="dk2"/>
          </a:solid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lt2"/>
                </a:solidFill>
              </a:rPr>
              <a:t>0x04</a:t>
            </a:r>
            <a:endParaRPr sz="1800" b="1">
              <a:solidFill>
                <a:schemeClr val="lt2"/>
              </a:solidFill>
            </a:endParaRPr>
          </a:p>
        </p:txBody>
      </p:sp>
      <p:sp>
        <p:nvSpPr>
          <p:cNvPr id="1060" name="Google Shape;1060;p48"/>
          <p:cNvSpPr/>
          <p:nvPr/>
        </p:nvSpPr>
        <p:spPr>
          <a:xfrm>
            <a:off x="6496050" y="1519488"/>
            <a:ext cx="834300" cy="336600"/>
          </a:xfrm>
          <a:prstGeom prst="roundRect">
            <a:avLst>
              <a:gd name="adj" fmla="val 16667"/>
            </a:avLst>
          </a:prstGeom>
          <a:solidFill>
            <a:schemeClr val="dk2"/>
          </a:solid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lt2"/>
                </a:solidFill>
              </a:rPr>
              <a:t>0x00</a:t>
            </a:r>
            <a:endParaRPr sz="1800" b="1">
              <a:solidFill>
                <a:schemeClr val="lt2"/>
              </a:solidFill>
            </a:endParaRPr>
          </a:p>
        </p:txBody>
      </p:sp>
      <p:sp>
        <p:nvSpPr>
          <p:cNvPr id="1061" name="Google Shape;1061;p48"/>
          <p:cNvSpPr/>
          <p:nvPr/>
        </p:nvSpPr>
        <p:spPr>
          <a:xfrm>
            <a:off x="5661750" y="1519488"/>
            <a:ext cx="834300" cy="336600"/>
          </a:xfrm>
          <a:prstGeom prst="roundRect">
            <a:avLst>
              <a:gd name="adj" fmla="val 16667"/>
            </a:avLst>
          </a:prstGeom>
          <a:solidFill>
            <a:schemeClr val="dk2"/>
          </a:solid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lt2"/>
                </a:solidFill>
              </a:rPr>
              <a:t>0xFF</a:t>
            </a:r>
            <a:endParaRPr sz="1800" b="1">
              <a:solidFill>
                <a:schemeClr val="lt2"/>
              </a:solidFill>
            </a:endParaRPr>
          </a:p>
        </p:txBody>
      </p:sp>
      <p:sp>
        <p:nvSpPr>
          <p:cNvPr id="1062" name="Google Shape;1062;p48"/>
          <p:cNvSpPr/>
          <p:nvPr/>
        </p:nvSpPr>
        <p:spPr>
          <a:xfrm>
            <a:off x="1813650" y="1864613"/>
            <a:ext cx="5516700" cy="336600"/>
          </a:xfrm>
          <a:prstGeom prst="roundRect">
            <a:avLst>
              <a:gd name="adj" fmla="val 3089"/>
            </a:avLst>
          </a:prstGeom>
          <a:solidFill>
            <a:schemeClr val="dk2"/>
          </a:solidFill>
          <a:ln w="28575" cap="flat" cmpd="sng">
            <a:solidFill>
              <a:schemeClr val="lt2"/>
            </a:solidFill>
            <a:prstDash val="solid"/>
            <a:round/>
            <a:headEnd type="none" w="sm" len="sm"/>
            <a:tailEnd type="none" w="sm" len="sm"/>
          </a:ln>
          <a:effectLst>
            <a:outerShdw blurRad="57150" dist="19050" dir="36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3" name="Google Shape;1063;p48"/>
          <p:cNvSpPr/>
          <p:nvPr/>
        </p:nvSpPr>
        <p:spPr>
          <a:xfrm>
            <a:off x="2647950" y="1856088"/>
            <a:ext cx="834300" cy="336600"/>
          </a:xfrm>
          <a:prstGeom prst="roundRect">
            <a:avLst>
              <a:gd name="adj" fmla="val 16667"/>
            </a:avLst>
          </a:prstGeom>
          <a:solidFill>
            <a:schemeClr val="dk2"/>
          </a:solid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lt2"/>
                </a:solidFill>
              </a:rPr>
              <a:t>0x02</a:t>
            </a:r>
            <a:endParaRPr sz="1800" b="1">
              <a:solidFill>
                <a:schemeClr val="lt2"/>
              </a:solidFill>
            </a:endParaRPr>
          </a:p>
        </p:txBody>
      </p:sp>
      <p:sp>
        <p:nvSpPr>
          <p:cNvPr id="1064" name="Google Shape;1064;p48"/>
          <p:cNvSpPr/>
          <p:nvPr/>
        </p:nvSpPr>
        <p:spPr>
          <a:xfrm>
            <a:off x="1813638" y="1860338"/>
            <a:ext cx="834300" cy="336600"/>
          </a:xfrm>
          <a:prstGeom prst="roundRect">
            <a:avLst>
              <a:gd name="adj" fmla="val 16667"/>
            </a:avLst>
          </a:prstGeom>
          <a:solidFill>
            <a:schemeClr val="dk2"/>
          </a:solid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lt2"/>
                </a:solidFill>
              </a:rPr>
              <a:t>0x01</a:t>
            </a:r>
            <a:endParaRPr sz="1800" b="1">
              <a:solidFill>
                <a:schemeClr val="lt2"/>
              </a:solidFill>
            </a:endParaRPr>
          </a:p>
        </p:txBody>
      </p:sp>
      <p:sp>
        <p:nvSpPr>
          <p:cNvPr id="1065" name="Google Shape;1065;p48"/>
          <p:cNvSpPr/>
          <p:nvPr/>
        </p:nvSpPr>
        <p:spPr>
          <a:xfrm>
            <a:off x="3482250" y="1860350"/>
            <a:ext cx="834300" cy="336600"/>
          </a:xfrm>
          <a:prstGeom prst="roundRect">
            <a:avLst>
              <a:gd name="adj" fmla="val 16667"/>
            </a:avLst>
          </a:prstGeom>
          <a:solidFill>
            <a:schemeClr val="dk2"/>
          </a:solid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lt2"/>
                </a:solidFill>
              </a:rPr>
              <a:t>0x03</a:t>
            </a:r>
            <a:endParaRPr sz="1800" b="1">
              <a:solidFill>
                <a:schemeClr val="lt2"/>
              </a:solidFill>
            </a:endParaRPr>
          </a:p>
        </p:txBody>
      </p:sp>
      <p:sp>
        <p:nvSpPr>
          <p:cNvPr id="1066" name="Google Shape;1066;p48"/>
          <p:cNvSpPr/>
          <p:nvPr/>
        </p:nvSpPr>
        <p:spPr>
          <a:xfrm>
            <a:off x="4321925" y="1860338"/>
            <a:ext cx="834300" cy="336600"/>
          </a:xfrm>
          <a:prstGeom prst="roundRect">
            <a:avLst>
              <a:gd name="adj" fmla="val 16667"/>
            </a:avLst>
          </a:prstGeom>
          <a:solidFill>
            <a:schemeClr val="dk2"/>
          </a:solid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lt2"/>
                </a:solidFill>
              </a:rPr>
              <a:t>0x04</a:t>
            </a:r>
            <a:endParaRPr sz="1800" b="1">
              <a:solidFill>
                <a:schemeClr val="lt2"/>
              </a:solidFill>
            </a:endParaRPr>
          </a:p>
        </p:txBody>
      </p:sp>
      <p:sp>
        <p:nvSpPr>
          <p:cNvPr id="1067" name="Google Shape;1067;p48"/>
          <p:cNvSpPr/>
          <p:nvPr/>
        </p:nvSpPr>
        <p:spPr>
          <a:xfrm>
            <a:off x="6496050" y="1860350"/>
            <a:ext cx="834300" cy="336600"/>
          </a:xfrm>
          <a:prstGeom prst="roundRect">
            <a:avLst>
              <a:gd name="adj" fmla="val 16667"/>
            </a:avLst>
          </a:prstGeom>
          <a:solidFill>
            <a:schemeClr val="dk2"/>
          </a:solid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lt2"/>
                </a:solidFill>
              </a:rPr>
              <a:t>0x00</a:t>
            </a:r>
            <a:endParaRPr sz="1800" b="1">
              <a:solidFill>
                <a:schemeClr val="lt2"/>
              </a:solidFill>
            </a:endParaRPr>
          </a:p>
        </p:txBody>
      </p:sp>
      <p:sp>
        <p:nvSpPr>
          <p:cNvPr id="1068" name="Google Shape;1068;p48"/>
          <p:cNvSpPr/>
          <p:nvPr/>
        </p:nvSpPr>
        <p:spPr>
          <a:xfrm>
            <a:off x="5661750" y="1860350"/>
            <a:ext cx="834300" cy="336600"/>
          </a:xfrm>
          <a:prstGeom prst="roundRect">
            <a:avLst>
              <a:gd name="adj" fmla="val 16667"/>
            </a:avLst>
          </a:prstGeom>
          <a:solidFill>
            <a:schemeClr val="dk2"/>
          </a:solid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lt2"/>
                </a:solidFill>
              </a:rPr>
              <a:t>0xFF</a:t>
            </a:r>
            <a:endParaRPr sz="1800" b="1">
              <a:solidFill>
                <a:schemeClr val="lt2"/>
              </a:solidFill>
            </a:endParaRPr>
          </a:p>
        </p:txBody>
      </p:sp>
      <p:sp>
        <p:nvSpPr>
          <p:cNvPr id="1069" name="Google Shape;1069;p48"/>
          <p:cNvSpPr txBox="1"/>
          <p:nvPr/>
        </p:nvSpPr>
        <p:spPr>
          <a:xfrm>
            <a:off x="7330338" y="2915600"/>
            <a:ext cx="7536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solidFill>
                  <a:schemeClr val="lt2"/>
                </a:solidFill>
                <a:latin typeface="Cairo"/>
                <a:ea typeface="Cairo"/>
                <a:cs typeface="Cairo"/>
                <a:sym typeface="Cairo"/>
              </a:rPr>
              <a:t>0x80</a:t>
            </a:r>
            <a:endParaRPr sz="1800" b="1">
              <a:solidFill>
                <a:schemeClr val="lt2"/>
              </a:solidFill>
              <a:latin typeface="Cairo"/>
              <a:ea typeface="Cairo"/>
              <a:cs typeface="Cairo"/>
              <a:sym typeface="Cairo"/>
            </a:endParaRPr>
          </a:p>
        </p:txBody>
      </p:sp>
      <p:sp>
        <p:nvSpPr>
          <p:cNvPr id="1070" name="Google Shape;1070;p48"/>
          <p:cNvSpPr txBox="1"/>
          <p:nvPr/>
        </p:nvSpPr>
        <p:spPr>
          <a:xfrm>
            <a:off x="7330338" y="3252200"/>
            <a:ext cx="7536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solidFill>
                  <a:schemeClr val="lt2"/>
                </a:solidFill>
                <a:latin typeface="Cairo"/>
                <a:ea typeface="Cairo"/>
                <a:cs typeface="Cairo"/>
                <a:sym typeface="Cairo"/>
              </a:rPr>
              <a:t>0x81</a:t>
            </a:r>
            <a:endParaRPr sz="1800" b="1">
              <a:solidFill>
                <a:schemeClr val="lt2"/>
              </a:solidFill>
              <a:latin typeface="Cairo"/>
              <a:ea typeface="Cairo"/>
              <a:cs typeface="Cairo"/>
              <a:sym typeface="Cairo"/>
            </a:endParaRPr>
          </a:p>
        </p:txBody>
      </p:sp>
      <p:sp>
        <p:nvSpPr>
          <p:cNvPr id="1071" name="Google Shape;1071;p48"/>
          <p:cNvSpPr txBox="1"/>
          <p:nvPr/>
        </p:nvSpPr>
        <p:spPr>
          <a:xfrm>
            <a:off x="7330338" y="3979425"/>
            <a:ext cx="7536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solidFill>
                  <a:schemeClr val="lt2"/>
                </a:solidFill>
                <a:latin typeface="Cairo"/>
                <a:ea typeface="Cairo"/>
                <a:cs typeface="Cairo"/>
                <a:sym typeface="Cairo"/>
              </a:rPr>
              <a:t>0xFF</a:t>
            </a:r>
            <a:endParaRPr sz="1800" b="1">
              <a:solidFill>
                <a:schemeClr val="lt2"/>
              </a:solidFill>
              <a:latin typeface="Cairo"/>
              <a:ea typeface="Cairo"/>
              <a:cs typeface="Cairo"/>
              <a:sym typeface="Cairo"/>
            </a:endParaRPr>
          </a:p>
        </p:txBody>
      </p:sp>
      <p:sp>
        <p:nvSpPr>
          <p:cNvPr id="1072" name="Google Shape;1072;p48"/>
          <p:cNvSpPr txBox="1"/>
          <p:nvPr/>
        </p:nvSpPr>
        <p:spPr>
          <a:xfrm>
            <a:off x="942488" y="2899975"/>
            <a:ext cx="865800" cy="738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solidFill>
                  <a:schemeClr val="lt2"/>
                </a:solidFill>
                <a:latin typeface="Cairo"/>
                <a:ea typeface="Cairo"/>
                <a:cs typeface="Cairo"/>
                <a:sym typeface="Cairo"/>
              </a:rPr>
              <a:t>LED</a:t>
            </a:r>
            <a:endParaRPr sz="1800" b="1">
              <a:solidFill>
                <a:schemeClr val="lt2"/>
              </a:solidFill>
              <a:latin typeface="Cairo"/>
              <a:ea typeface="Cairo"/>
              <a:cs typeface="Cairo"/>
              <a:sym typeface="Cairo"/>
            </a:endParaRPr>
          </a:p>
          <a:p>
            <a:pPr marL="0" lvl="0" indent="0" algn="ctr" rtl="0">
              <a:spcBef>
                <a:spcPts val="0"/>
              </a:spcBef>
              <a:spcAft>
                <a:spcPts val="0"/>
              </a:spcAft>
              <a:buNone/>
            </a:pPr>
            <a:r>
              <a:rPr lang="en" sz="1800" b="1">
                <a:solidFill>
                  <a:schemeClr val="lt2"/>
                </a:solidFill>
                <a:latin typeface="Cairo"/>
                <a:ea typeface="Cairo"/>
                <a:cs typeface="Cairo"/>
                <a:sym typeface="Cairo"/>
              </a:rPr>
              <a:t>ON</a:t>
            </a:r>
            <a:endParaRPr sz="1800" b="1">
              <a:solidFill>
                <a:schemeClr val="lt2"/>
              </a:solidFill>
              <a:latin typeface="Cairo"/>
              <a:ea typeface="Cairo"/>
              <a:cs typeface="Cairo"/>
              <a:sym typeface="Cairo"/>
            </a:endParaRPr>
          </a:p>
        </p:txBody>
      </p:sp>
      <p:sp>
        <p:nvSpPr>
          <p:cNvPr id="1073" name="Google Shape;1073;p48"/>
          <p:cNvSpPr/>
          <p:nvPr/>
        </p:nvSpPr>
        <p:spPr>
          <a:xfrm>
            <a:off x="1813650" y="2219663"/>
            <a:ext cx="5516700" cy="336600"/>
          </a:xfrm>
          <a:prstGeom prst="roundRect">
            <a:avLst>
              <a:gd name="adj" fmla="val 3089"/>
            </a:avLst>
          </a:prstGeom>
          <a:solidFill>
            <a:schemeClr val="dk2"/>
          </a:solidFill>
          <a:ln w="28575" cap="flat" cmpd="sng">
            <a:solidFill>
              <a:schemeClr val="lt2"/>
            </a:solidFill>
            <a:prstDash val="solid"/>
            <a:round/>
            <a:headEnd type="none" w="sm" len="sm"/>
            <a:tailEnd type="none" w="sm" len="sm"/>
          </a:ln>
          <a:effectLst>
            <a:outerShdw blurRad="57150" dist="19050" dir="36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4" name="Google Shape;1074;p48"/>
          <p:cNvSpPr/>
          <p:nvPr/>
        </p:nvSpPr>
        <p:spPr>
          <a:xfrm>
            <a:off x="2647950" y="2211138"/>
            <a:ext cx="834300" cy="336600"/>
          </a:xfrm>
          <a:prstGeom prst="roundRect">
            <a:avLst>
              <a:gd name="adj" fmla="val 16667"/>
            </a:avLst>
          </a:prstGeom>
          <a:solidFill>
            <a:schemeClr val="dk2"/>
          </a:solid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lt2"/>
                </a:solidFill>
              </a:rPr>
              <a:t>0x02</a:t>
            </a:r>
            <a:endParaRPr sz="1800" b="1">
              <a:solidFill>
                <a:schemeClr val="lt2"/>
              </a:solidFill>
            </a:endParaRPr>
          </a:p>
        </p:txBody>
      </p:sp>
      <p:sp>
        <p:nvSpPr>
          <p:cNvPr id="1075" name="Google Shape;1075;p48"/>
          <p:cNvSpPr/>
          <p:nvPr/>
        </p:nvSpPr>
        <p:spPr>
          <a:xfrm>
            <a:off x="1813638" y="2215388"/>
            <a:ext cx="834300" cy="336600"/>
          </a:xfrm>
          <a:prstGeom prst="roundRect">
            <a:avLst>
              <a:gd name="adj" fmla="val 16667"/>
            </a:avLst>
          </a:prstGeom>
          <a:solidFill>
            <a:schemeClr val="dk2"/>
          </a:solid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lt2"/>
                </a:solidFill>
              </a:rPr>
              <a:t>0x01</a:t>
            </a:r>
            <a:endParaRPr sz="1800" b="1">
              <a:solidFill>
                <a:schemeClr val="lt2"/>
              </a:solidFill>
            </a:endParaRPr>
          </a:p>
        </p:txBody>
      </p:sp>
      <p:sp>
        <p:nvSpPr>
          <p:cNvPr id="1076" name="Google Shape;1076;p48"/>
          <p:cNvSpPr/>
          <p:nvPr/>
        </p:nvSpPr>
        <p:spPr>
          <a:xfrm>
            <a:off x="3482250" y="2215400"/>
            <a:ext cx="834300" cy="336600"/>
          </a:xfrm>
          <a:prstGeom prst="roundRect">
            <a:avLst>
              <a:gd name="adj" fmla="val 16667"/>
            </a:avLst>
          </a:prstGeom>
          <a:solidFill>
            <a:schemeClr val="dk2"/>
          </a:solid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lt2"/>
                </a:solidFill>
              </a:rPr>
              <a:t>0x03</a:t>
            </a:r>
            <a:endParaRPr sz="1800" b="1">
              <a:solidFill>
                <a:schemeClr val="lt2"/>
              </a:solidFill>
            </a:endParaRPr>
          </a:p>
        </p:txBody>
      </p:sp>
      <p:sp>
        <p:nvSpPr>
          <p:cNvPr id="1077" name="Google Shape;1077;p48"/>
          <p:cNvSpPr/>
          <p:nvPr/>
        </p:nvSpPr>
        <p:spPr>
          <a:xfrm>
            <a:off x="4321925" y="2215388"/>
            <a:ext cx="834300" cy="336600"/>
          </a:xfrm>
          <a:prstGeom prst="roundRect">
            <a:avLst>
              <a:gd name="adj" fmla="val 16667"/>
            </a:avLst>
          </a:prstGeom>
          <a:solidFill>
            <a:schemeClr val="dk2"/>
          </a:solid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lt2"/>
                </a:solidFill>
              </a:rPr>
              <a:t>0x04</a:t>
            </a:r>
            <a:endParaRPr sz="1800" b="1">
              <a:solidFill>
                <a:schemeClr val="lt2"/>
              </a:solidFill>
            </a:endParaRPr>
          </a:p>
        </p:txBody>
      </p:sp>
      <p:sp>
        <p:nvSpPr>
          <p:cNvPr id="1078" name="Google Shape;1078;p48"/>
          <p:cNvSpPr/>
          <p:nvPr/>
        </p:nvSpPr>
        <p:spPr>
          <a:xfrm>
            <a:off x="6496050" y="2215400"/>
            <a:ext cx="834300" cy="336600"/>
          </a:xfrm>
          <a:prstGeom prst="roundRect">
            <a:avLst>
              <a:gd name="adj" fmla="val 16667"/>
            </a:avLst>
          </a:prstGeom>
          <a:solidFill>
            <a:schemeClr val="dk2"/>
          </a:solid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lt2"/>
                </a:solidFill>
              </a:rPr>
              <a:t>0x00</a:t>
            </a:r>
            <a:endParaRPr sz="1800" b="1">
              <a:solidFill>
                <a:schemeClr val="lt2"/>
              </a:solidFill>
            </a:endParaRPr>
          </a:p>
        </p:txBody>
      </p:sp>
      <p:sp>
        <p:nvSpPr>
          <p:cNvPr id="1079" name="Google Shape;1079;p48"/>
          <p:cNvSpPr/>
          <p:nvPr/>
        </p:nvSpPr>
        <p:spPr>
          <a:xfrm>
            <a:off x="5661750" y="2215400"/>
            <a:ext cx="834300" cy="336600"/>
          </a:xfrm>
          <a:prstGeom prst="roundRect">
            <a:avLst>
              <a:gd name="adj" fmla="val 16667"/>
            </a:avLst>
          </a:prstGeom>
          <a:solidFill>
            <a:schemeClr val="dk2"/>
          </a:solid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lt2"/>
                </a:solidFill>
              </a:rPr>
              <a:t>0xFF</a:t>
            </a:r>
            <a:endParaRPr sz="1800" b="1">
              <a:solidFill>
                <a:schemeClr val="lt2"/>
              </a:solidFill>
            </a:endParaRPr>
          </a:p>
        </p:txBody>
      </p:sp>
      <p:sp>
        <p:nvSpPr>
          <p:cNvPr id="1080" name="Google Shape;1080;p48"/>
          <p:cNvSpPr/>
          <p:nvPr/>
        </p:nvSpPr>
        <p:spPr>
          <a:xfrm>
            <a:off x="1813650" y="2571888"/>
            <a:ext cx="5516700" cy="336600"/>
          </a:xfrm>
          <a:prstGeom prst="roundRect">
            <a:avLst>
              <a:gd name="adj" fmla="val 3089"/>
            </a:avLst>
          </a:prstGeom>
          <a:solidFill>
            <a:schemeClr val="dk2"/>
          </a:solidFill>
          <a:ln w="28575" cap="flat" cmpd="sng">
            <a:solidFill>
              <a:schemeClr val="lt2"/>
            </a:solidFill>
            <a:prstDash val="solid"/>
            <a:round/>
            <a:headEnd type="none" w="sm" len="sm"/>
            <a:tailEnd type="none" w="sm" len="sm"/>
          </a:ln>
          <a:effectLst>
            <a:outerShdw blurRad="57150" dist="19050" dir="36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1" name="Google Shape;1081;p48"/>
          <p:cNvSpPr/>
          <p:nvPr/>
        </p:nvSpPr>
        <p:spPr>
          <a:xfrm>
            <a:off x="2647950" y="2563363"/>
            <a:ext cx="834300" cy="336600"/>
          </a:xfrm>
          <a:prstGeom prst="roundRect">
            <a:avLst>
              <a:gd name="adj" fmla="val 16667"/>
            </a:avLst>
          </a:prstGeom>
          <a:solidFill>
            <a:schemeClr val="dk2"/>
          </a:solid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lt2"/>
                </a:solidFill>
              </a:rPr>
              <a:t>0x02</a:t>
            </a:r>
            <a:endParaRPr sz="1800" b="1">
              <a:solidFill>
                <a:schemeClr val="lt2"/>
              </a:solidFill>
            </a:endParaRPr>
          </a:p>
        </p:txBody>
      </p:sp>
      <p:sp>
        <p:nvSpPr>
          <p:cNvPr id="1082" name="Google Shape;1082;p48"/>
          <p:cNvSpPr/>
          <p:nvPr/>
        </p:nvSpPr>
        <p:spPr>
          <a:xfrm>
            <a:off x="1813638" y="2567613"/>
            <a:ext cx="834300" cy="336600"/>
          </a:xfrm>
          <a:prstGeom prst="roundRect">
            <a:avLst>
              <a:gd name="adj" fmla="val 16667"/>
            </a:avLst>
          </a:prstGeom>
          <a:solidFill>
            <a:schemeClr val="dk2"/>
          </a:solid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lt2"/>
                </a:solidFill>
              </a:rPr>
              <a:t>0x01</a:t>
            </a:r>
            <a:endParaRPr sz="1800" b="1">
              <a:solidFill>
                <a:schemeClr val="lt2"/>
              </a:solidFill>
            </a:endParaRPr>
          </a:p>
        </p:txBody>
      </p:sp>
      <p:sp>
        <p:nvSpPr>
          <p:cNvPr id="1083" name="Google Shape;1083;p48"/>
          <p:cNvSpPr/>
          <p:nvPr/>
        </p:nvSpPr>
        <p:spPr>
          <a:xfrm>
            <a:off x="3482250" y="2567625"/>
            <a:ext cx="834300" cy="336600"/>
          </a:xfrm>
          <a:prstGeom prst="roundRect">
            <a:avLst>
              <a:gd name="adj" fmla="val 16667"/>
            </a:avLst>
          </a:prstGeom>
          <a:solidFill>
            <a:schemeClr val="dk2"/>
          </a:solid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lt2"/>
                </a:solidFill>
              </a:rPr>
              <a:t>0x03</a:t>
            </a:r>
            <a:endParaRPr sz="1800" b="1">
              <a:solidFill>
                <a:schemeClr val="lt2"/>
              </a:solidFill>
            </a:endParaRPr>
          </a:p>
        </p:txBody>
      </p:sp>
      <p:sp>
        <p:nvSpPr>
          <p:cNvPr id="1084" name="Google Shape;1084;p48"/>
          <p:cNvSpPr/>
          <p:nvPr/>
        </p:nvSpPr>
        <p:spPr>
          <a:xfrm>
            <a:off x="4321925" y="2567613"/>
            <a:ext cx="834300" cy="336600"/>
          </a:xfrm>
          <a:prstGeom prst="roundRect">
            <a:avLst>
              <a:gd name="adj" fmla="val 16667"/>
            </a:avLst>
          </a:prstGeom>
          <a:solidFill>
            <a:schemeClr val="dk2"/>
          </a:solid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lt2"/>
                </a:solidFill>
              </a:rPr>
              <a:t>0x04</a:t>
            </a:r>
            <a:endParaRPr sz="1800" b="1">
              <a:solidFill>
                <a:schemeClr val="lt2"/>
              </a:solidFill>
            </a:endParaRPr>
          </a:p>
        </p:txBody>
      </p:sp>
      <p:sp>
        <p:nvSpPr>
          <p:cNvPr id="1085" name="Google Shape;1085;p48"/>
          <p:cNvSpPr/>
          <p:nvPr/>
        </p:nvSpPr>
        <p:spPr>
          <a:xfrm>
            <a:off x="6496050" y="2567625"/>
            <a:ext cx="834300" cy="336600"/>
          </a:xfrm>
          <a:prstGeom prst="roundRect">
            <a:avLst>
              <a:gd name="adj" fmla="val 16667"/>
            </a:avLst>
          </a:prstGeom>
          <a:solidFill>
            <a:schemeClr val="dk2"/>
          </a:solid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lt2"/>
                </a:solidFill>
              </a:rPr>
              <a:t>0x00</a:t>
            </a:r>
            <a:endParaRPr sz="1800" b="1">
              <a:solidFill>
                <a:schemeClr val="lt2"/>
              </a:solidFill>
            </a:endParaRPr>
          </a:p>
        </p:txBody>
      </p:sp>
      <p:sp>
        <p:nvSpPr>
          <p:cNvPr id="1086" name="Google Shape;1086;p48"/>
          <p:cNvSpPr/>
          <p:nvPr/>
        </p:nvSpPr>
        <p:spPr>
          <a:xfrm>
            <a:off x="5661750" y="2567625"/>
            <a:ext cx="834300" cy="336600"/>
          </a:xfrm>
          <a:prstGeom prst="roundRect">
            <a:avLst>
              <a:gd name="adj" fmla="val 16667"/>
            </a:avLst>
          </a:prstGeom>
          <a:solidFill>
            <a:schemeClr val="dk2"/>
          </a:solid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lt2"/>
                </a:solidFill>
              </a:rPr>
              <a:t>0xFF</a:t>
            </a:r>
            <a:endParaRPr sz="1800" b="1">
              <a:solidFill>
                <a:schemeClr val="lt2"/>
              </a:solidFill>
            </a:endParaRPr>
          </a:p>
        </p:txBody>
      </p:sp>
      <p:sp>
        <p:nvSpPr>
          <p:cNvPr id="1087" name="Google Shape;1087;p48"/>
          <p:cNvSpPr/>
          <p:nvPr/>
        </p:nvSpPr>
        <p:spPr>
          <a:xfrm>
            <a:off x="1813650" y="3002350"/>
            <a:ext cx="5516700" cy="336600"/>
          </a:xfrm>
          <a:prstGeom prst="roundRect">
            <a:avLst>
              <a:gd name="adj" fmla="val 3089"/>
            </a:avLst>
          </a:prstGeom>
          <a:solidFill>
            <a:schemeClr val="dk2"/>
          </a:solidFill>
          <a:ln w="28575" cap="flat" cmpd="sng">
            <a:solidFill>
              <a:schemeClr val="lt2"/>
            </a:solidFill>
            <a:prstDash val="solid"/>
            <a:round/>
            <a:headEnd type="none" w="sm" len="sm"/>
            <a:tailEnd type="none" w="sm" len="sm"/>
          </a:ln>
          <a:effectLst>
            <a:outerShdw blurRad="57150" dist="19050" dir="36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8" name="Google Shape;1088;p48"/>
          <p:cNvSpPr/>
          <p:nvPr/>
        </p:nvSpPr>
        <p:spPr>
          <a:xfrm>
            <a:off x="2647950" y="2993825"/>
            <a:ext cx="834300" cy="336600"/>
          </a:xfrm>
          <a:prstGeom prst="roundRect">
            <a:avLst>
              <a:gd name="adj" fmla="val 16667"/>
            </a:avLst>
          </a:prstGeom>
          <a:solidFill>
            <a:schemeClr val="dk2"/>
          </a:solid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lt2"/>
                </a:solidFill>
              </a:rPr>
              <a:t>0x02</a:t>
            </a:r>
            <a:endParaRPr sz="1800" b="1">
              <a:solidFill>
                <a:schemeClr val="lt2"/>
              </a:solidFill>
            </a:endParaRPr>
          </a:p>
        </p:txBody>
      </p:sp>
      <p:sp>
        <p:nvSpPr>
          <p:cNvPr id="1089" name="Google Shape;1089;p48"/>
          <p:cNvSpPr/>
          <p:nvPr/>
        </p:nvSpPr>
        <p:spPr>
          <a:xfrm>
            <a:off x="1813638" y="2998075"/>
            <a:ext cx="834300" cy="336600"/>
          </a:xfrm>
          <a:prstGeom prst="roundRect">
            <a:avLst>
              <a:gd name="adj" fmla="val 16667"/>
            </a:avLst>
          </a:prstGeom>
          <a:solidFill>
            <a:schemeClr val="dk2"/>
          </a:solid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lt2"/>
                </a:solidFill>
              </a:rPr>
              <a:t>0x01</a:t>
            </a:r>
            <a:endParaRPr sz="1800" b="1">
              <a:solidFill>
                <a:schemeClr val="lt2"/>
              </a:solidFill>
            </a:endParaRPr>
          </a:p>
        </p:txBody>
      </p:sp>
      <p:sp>
        <p:nvSpPr>
          <p:cNvPr id="1090" name="Google Shape;1090;p48"/>
          <p:cNvSpPr/>
          <p:nvPr/>
        </p:nvSpPr>
        <p:spPr>
          <a:xfrm>
            <a:off x="3482250" y="2998088"/>
            <a:ext cx="834300" cy="336600"/>
          </a:xfrm>
          <a:prstGeom prst="roundRect">
            <a:avLst>
              <a:gd name="adj" fmla="val 16667"/>
            </a:avLst>
          </a:prstGeom>
          <a:solidFill>
            <a:schemeClr val="dk2"/>
          </a:solid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lt2"/>
                </a:solidFill>
              </a:rPr>
              <a:t>0x03</a:t>
            </a:r>
            <a:endParaRPr sz="1800" b="1">
              <a:solidFill>
                <a:schemeClr val="lt2"/>
              </a:solidFill>
            </a:endParaRPr>
          </a:p>
        </p:txBody>
      </p:sp>
      <p:sp>
        <p:nvSpPr>
          <p:cNvPr id="1091" name="Google Shape;1091;p48"/>
          <p:cNvSpPr/>
          <p:nvPr/>
        </p:nvSpPr>
        <p:spPr>
          <a:xfrm>
            <a:off x="4321925" y="2998075"/>
            <a:ext cx="834300" cy="336600"/>
          </a:xfrm>
          <a:prstGeom prst="roundRect">
            <a:avLst>
              <a:gd name="adj" fmla="val 16667"/>
            </a:avLst>
          </a:prstGeom>
          <a:solidFill>
            <a:schemeClr val="dk2"/>
          </a:solid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lt2"/>
                </a:solidFill>
              </a:rPr>
              <a:t>0x04</a:t>
            </a:r>
            <a:endParaRPr sz="1800" b="1">
              <a:solidFill>
                <a:schemeClr val="lt2"/>
              </a:solidFill>
            </a:endParaRPr>
          </a:p>
        </p:txBody>
      </p:sp>
      <p:sp>
        <p:nvSpPr>
          <p:cNvPr id="1092" name="Google Shape;1092;p48"/>
          <p:cNvSpPr/>
          <p:nvPr/>
        </p:nvSpPr>
        <p:spPr>
          <a:xfrm>
            <a:off x="6496050" y="2998088"/>
            <a:ext cx="834300" cy="336600"/>
          </a:xfrm>
          <a:prstGeom prst="roundRect">
            <a:avLst>
              <a:gd name="adj" fmla="val 16667"/>
            </a:avLst>
          </a:prstGeom>
          <a:solidFill>
            <a:schemeClr val="dk2"/>
          </a:solid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lt2"/>
                </a:solidFill>
              </a:rPr>
              <a:t>0x00</a:t>
            </a:r>
            <a:endParaRPr sz="1800" b="1">
              <a:solidFill>
                <a:schemeClr val="lt2"/>
              </a:solidFill>
            </a:endParaRPr>
          </a:p>
        </p:txBody>
      </p:sp>
      <p:sp>
        <p:nvSpPr>
          <p:cNvPr id="1093" name="Google Shape;1093;p48"/>
          <p:cNvSpPr/>
          <p:nvPr/>
        </p:nvSpPr>
        <p:spPr>
          <a:xfrm>
            <a:off x="5661750" y="2998088"/>
            <a:ext cx="834300" cy="336600"/>
          </a:xfrm>
          <a:prstGeom prst="roundRect">
            <a:avLst>
              <a:gd name="adj" fmla="val 16667"/>
            </a:avLst>
          </a:prstGeom>
          <a:solidFill>
            <a:schemeClr val="dk2"/>
          </a:solid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lt2"/>
                </a:solidFill>
              </a:rPr>
              <a:t>0xFF</a:t>
            </a:r>
            <a:endParaRPr sz="1800" b="1">
              <a:solidFill>
                <a:schemeClr val="lt2"/>
              </a:solidFill>
            </a:endParaRPr>
          </a:p>
        </p:txBody>
      </p:sp>
      <p:sp>
        <p:nvSpPr>
          <p:cNvPr id="1094" name="Google Shape;1094;p48"/>
          <p:cNvSpPr/>
          <p:nvPr/>
        </p:nvSpPr>
        <p:spPr>
          <a:xfrm>
            <a:off x="1813650" y="3343213"/>
            <a:ext cx="5516700" cy="336600"/>
          </a:xfrm>
          <a:prstGeom prst="roundRect">
            <a:avLst>
              <a:gd name="adj" fmla="val 3089"/>
            </a:avLst>
          </a:prstGeom>
          <a:solidFill>
            <a:schemeClr val="dk2"/>
          </a:solidFill>
          <a:ln w="28575" cap="flat" cmpd="sng">
            <a:solidFill>
              <a:schemeClr val="lt2"/>
            </a:solidFill>
            <a:prstDash val="solid"/>
            <a:round/>
            <a:headEnd type="none" w="sm" len="sm"/>
            <a:tailEnd type="none" w="sm" len="sm"/>
          </a:ln>
          <a:effectLst>
            <a:outerShdw blurRad="57150" dist="19050" dir="36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5" name="Google Shape;1095;p48"/>
          <p:cNvSpPr/>
          <p:nvPr/>
        </p:nvSpPr>
        <p:spPr>
          <a:xfrm>
            <a:off x="2647950" y="3334688"/>
            <a:ext cx="834300" cy="336600"/>
          </a:xfrm>
          <a:prstGeom prst="roundRect">
            <a:avLst>
              <a:gd name="adj" fmla="val 16667"/>
            </a:avLst>
          </a:prstGeom>
          <a:solidFill>
            <a:schemeClr val="dk2"/>
          </a:solid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lt2"/>
                </a:solidFill>
              </a:rPr>
              <a:t>0x02</a:t>
            </a:r>
            <a:endParaRPr sz="1800" b="1">
              <a:solidFill>
                <a:schemeClr val="lt2"/>
              </a:solidFill>
            </a:endParaRPr>
          </a:p>
        </p:txBody>
      </p:sp>
      <p:sp>
        <p:nvSpPr>
          <p:cNvPr id="1096" name="Google Shape;1096;p48"/>
          <p:cNvSpPr/>
          <p:nvPr/>
        </p:nvSpPr>
        <p:spPr>
          <a:xfrm>
            <a:off x="1813638" y="3338938"/>
            <a:ext cx="834300" cy="336600"/>
          </a:xfrm>
          <a:prstGeom prst="roundRect">
            <a:avLst>
              <a:gd name="adj" fmla="val 16667"/>
            </a:avLst>
          </a:prstGeom>
          <a:solidFill>
            <a:schemeClr val="dk2"/>
          </a:solid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lt2"/>
                </a:solidFill>
              </a:rPr>
              <a:t>0x01</a:t>
            </a:r>
            <a:endParaRPr sz="1800" b="1">
              <a:solidFill>
                <a:schemeClr val="lt2"/>
              </a:solidFill>
            </a:endParaRPr>
          </a:p>
        </p:txBody>
      </p:sp>
      <p:sp>
        <p:nvSpPr>
          <p:cNvPr id="1097" name="Google Shape;1097;p48"/>
          <p:cNvSpPr/>
          <p:nvPr/>
        </p:nvSpPr>
        <p:spPr>
          <a:xfrm>
            <a:off x="3482250" y="3338950"/>
            <a:ext cx="834300" cy="336600"/>
          </a:xfrm>
          <a:prstGeom prst="roundRect">
            <a:avLst>
              <a:gd name="adj" fmla="val 16667"/>
            </a:avLst>
          </a:prstGeom>
          <a:solidFill>
            <a:schemeClr val="dk2"/>
          </a:solid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lt2"/>
                </a:solidFill>
              </a:rPr>
              <a:t>0x03</a:t>
            </a:r>
            <a:endParaRPr sz="1800" b="1">
              <a:solidFill>
                <a:schemeClr val="lt2"/>
              </a:solidFill>
            </a:endParaRPr>
          </a:p>
        </p:txBody>
      </p:sp>
      <p:sp>
        <p:nvSpPr>
          <p:cNvPr id="1098" name="Google Shape;1098;p48"/>
          <p:cNvSpPr/>
          <p:nvPr/>
        </p:nvSpPr>
        <p:spPr>
          <a:xfrm>
            <a:off x="4321925" y="3338938"/>
            <a:ext cx="834300" cy="336600"/>
          </a:xfrm>
          <a:prstGeom prst="roundRect">
            <a:avLst>
              <a:gd name="adj" fmla="val 16667"/>
            </a:avLst>
          </a:prstGeom>
          <a:solidFill>
            <a:schemeClr val="dk2"/>
          </a:solid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lt2"/>
                </a:solidFill>
              </a:rPr>
              <a:t>0x04</a:t>
            </a:r>
            <a:endParaRPr sz="1800" b="1">
              <a:solidFill>
                <a:schemeClr val="lt2"/>
              </a:solidFill>
            </a:endParaRPr>
          </a:p>
        </p:txBody>
      </p:sp>
      <p:sp>
        <p:nvSpPr>
          <p:cNvPr id="1099" name="Google Shape;1099;p48"/>
          <p:cNvSpPr/>
          <p:nvPr/>
        </p:nvSpPr>
        <p:spPr>
          <a:xfrm>
            <a:off x="6496050" y="3338950"/>
            <a:ext cx="834300" cy="336600"/>
          </a:xfrm>
          <a:prstGeom prst="roundRect">
            <a:avLst>
              <a:gd name="adj" fmla="val 16667"/>
            </a:avLst>
          </a:prstGeom>
          <a:solidFill>
            <a:schemeClr val="dk2"/>
          </a:solid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lt2"/>
                </a:solidFill>
              </a:rPr>
              <a:t>0x00</a:t>
            </a:r>
            <a:endParaRPr sz="1800" b="1">
              <a:solidFill>
                <a:schemeClr val="lt2"/>
              </a:solidFill>
            </a:endParaRPr>
          </a:p>
        </p:txBody>
      </p:sp>
      <p:sp>
        <p:nvSpPr>
          <p:cNvPr id="1100" name="Google Shape;1100;p48"/>
          <p:cNvSpPr/>
          <p:nvPr/>
        </p:nvSpPr>
        <p:spPr>
          <a:xfrm>
            <a:off x="5661750" y="3338950"/>
            <a:ext cx="834300" cy="336600"/>
          </a:xfrm>
          <a:prstGeom prst="roundRect">
            <a:avLst>
              <a:gd name="adj" fmla="val 16667"/>
            </a:avLst>
          </a:prstGeom>
          <a:solidFill>
            <a:schemeClr val="dk2"/>
          </a:solid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lt2"/>
                </a:solidFill>
              </a:rPr>
              <a:t>0xFF</a:t>
            </a:r>
            <a:endParaRPr sz="1800" b="1">
              <a:solidFill>
                <a:schemeClr val="lt2"/>
              </a:solidFill>
            </a:endParaRPr>
          </a:p>
        </p:txBody>
      </p:sp>
      <p:sp>
        <p:nvSpPr>
          <p:cNvPr id="1101" name="Google Shape;1101;p48"/>
          <p:cNvSpPr/>
          <p:nvPr/>
        </p:nvSpPr>
        <p:spPr>
          <a:xfrm>
            <a:off x="1813650" y="3698263"/>
            <a:ext cx="5516700" cy="336600"/>
          </a:xfrm>
          <a:prstGeom prst="roundRect">
            <a:avLst>
              <a:gd name="adj" fmla="val 3089"/>
            </a:avLst>
          </a:prstGeom>
          <a:solidFill>
            <a:schemeClr val="dk2"/>
          </a:solidFill>
          <a:ln w="28575" cap="flat" cmpd="sng">
            <a:solidFill>
              <a:schemeClr val="lt2"/>
            </a:solidFill>
            <a:prstDash val="solid"/>
            <a:round/>
            <a:headEnd type="none" w="sm" len="sm"/>
            <a:tailEnd type="none" w="sm" len="sm"/>
          </a:ln>
          <a:effectLst>
            <a:outerShdw blurRad="57150" dist="19050" dir="36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2" name="Google Shape;1102;p48"/>
          <p:cNvSpPr/>
          <p:nvPr/>
        </p:nvSpPr>
        <p:spPr>
          <a:xfrm>
            <a:off x="2647950" y="3689738"/>
            <a:ext cx="834300" cy="336600"/>
          </a:xfrm>
          <a:prstGeom prst="roundRect">
            <a:avLst>
              <a:gd name="adj" fmla="val 16667"/>
            </a:avLst>
          </a:prstGeom>
          <a:solidFill>
            <a:schemeClr val="dk2"/>
          </a:solid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lt2"/>
                </a:solidFill>
              </a:rPr>
              <a:t>0x02</a:t>
            </a:r>
            <a:endParaRPr sz="1800" b="1">
              <a:solidFill>
                <a:schemeClr val="lt2"/>
              </a:solidFill>
            </a:endParaRPr>
          </a:p>
        </p:txBody>
      </p:sp>
      <p:sp>
        <p:nvSpPr>
          <p:cNvPr id="1103" name="Google Shape;1103;p48"/>
          <p:cNvSpPr/>
          <p:nvPr/>
        </p:nvSpPr>
        <p:spPr>
          <a:xfrm>
            <a:off x="1813638" y="3693988"/>
            <a:ext cx="834300" cy="336600"/>
          </a:xfrm>
          <a:prstGeom prst="roundRect">
            <a:avLst>
              <a:gd name="adj" fmla="val 16667"/>
            </a:avLst>
          </a:prstGeom>
          <a:solidFill>
            <a:schemeClr val="dk2"/>
          </a:solid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lt2"/>
                </a:solidFill>
              </a:rPr>
              <a:t>0x01</a:t>
            </a:r>
            <a:endParaRPr sz="1800" b="1">
              <a:solidFill>
                <a:schemeClr val="lt2"/>
              </a:solidFill>
            </a:endParaRPr>
          </a:p>
        </p:txBody>
      </p:sp>
      <p:sp>
        <p:nvSpPr>
          <p:cNvPr id="1104" name="Google Shape;1104;p48"/>
          <p:cNvSpPr/>
          <p:nvPr/>
        </p:nvSpPr>
        <p:spPr>
          <a:xfrm>
            <a:off x="3482250" y="3694000"/>
            <a:ext cx="834300" cy="336600"/>
          </a:xfrm>
          <a:prstGeom prst="roundRect">
            <a:avLst>
              <a:gd name="adj" fmla="val 16667"/>
            </a:avLst>
          </a:prstGeom>
          <a:solidFill>
            <a:schemeClr val="dk2"/>
          </a:solid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lt2"/>
                </a:solidFill>
              </a:rPr>
              <a:t>0x03</a:t>
            </a:r>
            <a:endParaRPr sz="1800" b="1">
              <a:solidFill>
                <a:schemeClr val="lt2"/>
              </a:solidFill>
            </a:endParaRPr>
          </a:p>
        </p:txBody>
      </p:sp>
      <p:sp>
        <p:nvSpPr>
          <p:cNvPr id="1105" name="Google Shape;1105;p48"/>
          <p:cNvSpPr/>
          <p:nvPr/>
        </p:nvSpPr>
        <p:spPr>
          <a:xfrm>
            <a:off x="4321925" y="3693988"/>
            <a:ext cx="834300" cy="336600"/>
          </a:xfrm>
          <a:prstGeom prst="roundRect">
            <a:avLst>
              <a:gd name="adj" fmla="val 16667"/>
            </a:avLst>
          </a:prstGeom>
          <a:solidFill>
            <a:schemeClr val="dk2"/>
          </a:solid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lt2"/>
                </a:solidFill>
              </a:rPr>
              <a:t>0x04</a:t>
            </a:r>
            <a:endParaRPr sz="1800" b="1">
              <a:solidFill>
                <a:schemeClr val="lt2"/>
              </a:solidFill>
            </a:endParaRPr>
          </a:p>
        </p:txBody>
      </p:sp>
      <p:sp>
        <p:nvSpPr>
          <p:cNvPr id="1106" name="Google Shape;1106;p48"/>
          <p:cNvSpPr/>
          <p:nvPr/>
        </p:nvSpPr>
        <p:spPr>
          <a:xfrm>
            <a:off x="6496050" y="3694000"/>
            <a:ext cx="834300" cy="336600"/>
          </a:xfrm>
          <a:prstGeom prst="roundRect">
            <a:avLst>
              <a:gd name="adj" fmla="val 16667"/>
            </a:avLst>
          </a:prstGeom>
          <a:solidFill>
            <a:schemeClr val="dk2"/>
          </a:solid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lt2"/>
                </a:solidFill>
              </a:rPr>
              <a:t>0x00</a:t>
            </a:r>
            <a:endParaRPr sz="1800" b="1">
              <a:solidFill>
                <a:schemeClr val="lt2"/>
              </a:solidFill>
            </a:endParaRPr>
          </a:p>
        </p:txBody>
      </p:sp>
      <p:sp>
        <p:nvSpPr>
          <p:cNvPr id="1107" name="Google Shape;1107;p48"/>
          <p:cNvSpPr/>
          <p:nvPr/>
        </p:nvSpPr>
        <p:spPr>
          <a:xfrm>
            <a:off x="5661750" y="3694000"/>
            <a:ext cx="834300" cy="336600"/>
          </a:xfrm>
          <a:prstGeom prst="roundRect">
            <a:avLst>
              <a:gd name="adj" fmla="val 16667"/>
            </a:avLst>
          </a:prstGeom>
          <a:solidFill>
            <a:schemeClr val="dk2"/>
          </a:solid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lt2"/>
                </a:solidFill>
              </a:rPr>
              <a:t>0xFF</a:t>
            </a:r>
            <a:endParaRPr sz="1800" b="1">
              <a:solidFill>
                <a:schemeClr val="lt2"/>
              </a:solidFill>
            </a:endParaRPr>
          </a:p>
        </p:txBody>
      </p:sp>
      <p:sp>
        <p:nvSpPr>
          <p:cNvPr id="1108" name="Google Shape;1108;p48"/>
          <p:cNvSpPr/>
          <p:nvPr/>
        </p:nvSpPr>
        <p:spPr>
          <a:xfrm>
            <a:off x="1813650" y="4050488"/>
            <a:ext cx="5516700" cy="336600"/>
          </a:xfrm>
          <a:prstGeom prst="roundRect">
            <a:avLst>
              <a:gd name="adj" fmla="val 3089"/>
            </a:avLst>
          </a:prstGeom>
          <a:solidFill>
            <a:schemeClr val="dk2"/>
          </a:solidFill>
          <a:ln w="28575" cap="flat" cmpd="sng">
            <a:solidFill>
              <a:schemeClr val="lt2"/>
            </a:solidFill>
            <a:prstDash val="solid"/>
            <a:round/>
            <a:headEnd type="none" w="sm" len="sm"/>
            <a:tailEnd type="none" w="sm" len="sm"/>
          </a:ln>
          <a:effectLst>
            <a:outerShdw blurRad="57150" dist="19050" dir="36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9" name="Google Shape;1109;p48"/>
          <p:cNvSpPr/>
          <p:nvPr/>
        </p:nvSpPr>
        <p:spPr>
          <a:xfrm>
            <a:off x="2647950" y="4041963"/>
            <a:ext cx="834300" cy="336600"/>
          </a:xfrm>
          <a:prstGeom prst="roundRect">
            <a:avLst>
              <a:gd name="adj" fmla="val 16667"/>
            </a:avLst>
          </a:prstGeom>
          <a:solidFill>
            <a:schemeClr val="dk2"/>
          </a:solid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lt2"/>
                </a:solidFill>
              </a:rPr>
              <a:t>0x02</a:t>
            </a:r>
            <a:endParaRPr sz="1800" b="1">
              <a:solidFill>
                <a:schemeClr val="lt2"/>
              </a:solidFill>
            </a:endParaRPr>
          </a:p>
        </p:txBody>
      </p:sp>
      <p:sp>
        <p:nvSpPr>
          <p:cNvPr id="1110" name="Google Shape;1110;p48"/>
          <p:cNvSpPr/>
          <p:nvPr/>
        </p:nvSpPr>
        <p:spPr>
          <a:xfrm>
            <a:off x="1813638" y="4046213"/>
            <a:ext cx="834300" cy="336600"/>
          </a:xfrm>
          <a:prstGeom prst="roundRect">
            <a:avLst>
              <a:gd name="adj" fmla="val 16667"/>
            </a:avLst>
          </a:prstGeom>
          <a:solidFill>
            <a:schemeClr val="dk2"/>
          </a:solid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lt2"/>
                </a:solidFill>
              </a:rPr>
              <a:t>0x01</a:t>
            </a:r>
            <a:endParaRPr sz="1800" b="1">
              <a:solidFill>
                <a:schemeClr val="lt2"/>
              </a:solidFill>
            </a:endParaRPr>
          </a:p>
        </p:txBody>
      </p:sp>
      <p:sp>
        <p:nvSpPr>
          <p:cNvPr id="1111" name="Google Shape;1111;p48"/>
          <p:cNvSpPr/>
          <p:nvPr/>
        </p:nvSpPr>
        <p:spPr>
          <a:xfrm>
            <a:off x="3482250" y="4046225"/>
            <a:ext cx="834300" cy="336600"/>
          </a:xfrm>
          <a:prstGeom prst="roundRect">
            <a:avLst>
              <a:gd name="adj" fmla="val 16667"/>
            </a:avLst>
          </a:prstGeom>
          <a:solidFill>
            <a:schemeClr val="dk2"/>
          </a:solid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lt2"/>
                </a:solidFill>
              </a:rPr>
              <a:t>0x03</a:t>
            </a:r>
            <a:endParaRPr sz="1800" b="1">
              <a:solidFill>
                <a:schemeClr val="lt2"/>
              </a:solidFill>
            </a:endParaRPr>
          </a:p>
        </p:txBody>
      </p:sp>
      <p:sp>
        <p:nvSpPr>
          <p:cNvPr id="1112" name="Google Shape;1112;p48"/>
          <p:cNvSpPr/>
          <p:nvPr/>
        </p:nvSpPr>
        <p:spPr>
          <a:xfrm>
            <a:off x="4321925" y="4046213"/>
            <a:ext cx="834300" cy="336600"/>
          </a:xfrm>
          <a:prstGeom prst="roundRect">
            <a:avLst>
              <a:gd name="adj" fmla="val 16667"/>
            </a:avLst>
          </a:prstGeom>
          <a:solidFill>
            <a:schemeClr val="dk2"/>
          </a:solid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lt2"/>
                </a:solidFill>
              </a:rPr>
              <a:t>0x04</a:t>
            </a:r>
            <a:endParaRPr sz="1800" b="1">
              <a:solidFill>
                <a:schemeClr val="lt2"/>
              </a:solidFill>
            </a:endParaRPr>
          </a:p>
        </p:txBody>
      </p:sp>
      <p:sp>
        <p:nvSpPr>
          <p:cNvPr id="1113" name="Google Shape;1113;p48"/>
          <p:cNvSpPr/>
          <p:nvPr/>
        </p:nvSpPr>
        <p:spPr>
          <a:xfrm>
            <a:off x="6496050" y="4046225"/>
            <a:ext cx="834300" cy="336600"/>
          </a:xfrm>
          <a:prstGeom prst="roundRect">
            <a:avLst>
              <a:gd name="adj" fmla="val 16667"/>
            </a:avLst>
          </a:prstGeom>
          <a:solidFill>
            <a:schemeClr val="dk2"/>
          </a:solid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lt2"/>
                </a:solidFill>
              </a:rPr>
              <a:t>0x00</a:t>
            </a:r>
            <a:endParaRPr sz="1800" b="1">
              <a:solidFill>
                <a:schemeClr val="lt2"/>
              </a:solidFill>
            </a:endParaRPr>
          </a:p>
        </p:txBody>
      </p:sp>
      <p:sp>
        <p:nvSpPr>
          <p:cNvPr id="1114" name="Google Shape;1114;p48"/>
          <p:cNvSpPr/>
          <p:nvPr/>
        </p:nvSpPr>
        <p:spPr>
          <a:xfrm>
            <a:off x="5661750" y="4046225"/>
            <a:ext cx="834300" cy="336600"/>
          </a:xfrm>
          <a:prstGeom prst="roundRect">
            <a:avLst>
              <a:gd name="adj" fmla="val 16667"/>
            </a:avLst>
          </a:prstGeom>
          <a:solidFill>
            <a:schemeClr val="dk2"/>
          </a:solid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lt2"/>
                </a:solidFill>
              </a:rPr>
              <a:t>0xFF</a:t>
            </a:r>
            <a:endParaRPr sz="1800" b="1">
              <a:solidFill>
                <a:schemeClr val="lt2"/>
              </a:solidFill>
            </a:endParaRPr>
          </a:p>
        </p:txBody>
      </p:sp>
      <p:sp>
        <p:nvSpPr>
          <p:cNvPr id="1115" name="Google Shape;1115;p48"/>
          <p:cNvSpPr txBox="1"/>
          <p:nvPr/>
        </p:nvSpPr>
        <p:spPr>
          <a:xfrm>
            <a:off x="942475" y="1387125"/>
            <a:ext cx="865800" cy="738900"/>
          </a:xfrm>
          <a:prstGeom prst="rect">
            <a:avLst/>
          </a:prstGeom>
          <a:solidFill>
            <a:schemeClr val="dk2"/>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solidFill>
                  <a:schemeClr val="lt2"/>
                </a:solidFill>
                <a:latin typeface="Cairo"/>
                <a:ea typeface="Cairo"/>
                <a:cs typeface="Cairo"/>
                <a:sym typeface="Cairo"/>
              </a:rPr>
              <a:t>LED</a:t>
            </a:r>
            <a:endParaRPr sz="1800" b="1">
              <a:solidFill>
                <a:schemeClr val="lt2"/>
              </a:solidFill>
              <a:latin typeface="Cairo"/>
              <a:ea typeface="Cairo"/>
              <a:cs typeface="Cairo"/>
              <a:sym typeface="Cairo"/>
            </a:endParaRPr>
          </a:p>
          <a:p>
            <a:pPr marL="0" lvl="0" indent="0" algn="ctr" rtl="0">
              <a:spcBef>
                <a:spcPts val="0"/>
              </a:spcBef>
              <a:spcAft>
                <a:spcPts val="0"/>
              </a:spcAft>
              <a:buNone/>
            </a:pPr>
            <a:r>
              <a:rPr lang="en" sz="1800" b="1">
                <a:solidFill>
                  <a:schemeClr val="lt2"/>
                </a:solidFill>
                <a:latin typeface="Cairo"/>
                <a:ea typeface="Cairo"/>
                <a:cs typeface="Cairo"/>
                <a:sym typeface="Cairo"/>
              </a:rPr>
              <a:t>OFF</a:t>
            </a:r>
            <a:endParaRPr sz="1800" b="1">
              <a:solidFill>
                <a:schemeClr val="lt2"/>
              </a:solidFill>
              <a:latin typeface="Cairo"/>
              <a:ea typeface="Cairo"/>
              <a:cs typeface="Cairo"/>
              <a:sym typeface="Cairo"/>
            </a:endParaRPr>
          </a:p>
        </p:txBody>
      </p:sp>
      <p:sp>
        <p:nvSpPr>
          <p:cNvPr id="1116" name="Google Shape;1116;p48"/>
          <p:cNvSpPr/>
          <p:nvPr/>
        </p:nvSpPr>
        <p:spPr>
          <a:xfrm>
            <a:off x="1813638" y="1524463"/>
            <a:ext cx="834300" cy="336600"/>
          </a:xfrm>
          <a:prstGeom prst="roundRect">
            <a:avLst>
              <a:gd name="adj" fmla="val 16667"/>
            </a:avLst>
          </a:prstGeom>
          <a:solidFill>
            <a:schemeClr val="lt1"/>
          </a:solid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dk1"/>
                </a:solidFill>
              </a:rPr>
              <a:t>0x00</a:t>
            </a:r>
            <a:endParaRPr sz="1800" b="1">
              <a:solidFill>
                <a:schemeClr val="dk1"/>
              </a:solidFill>
            </a:endParaRPr>
          </a:p>
        </p:txBody>
      </p:sp>
      <p:sp>
        <p:nvSpPr>
          <p:cNvPr id="1117" name="Google Shape;1117;p48"/>
          <p:cNvSpPr/>
          <p:nvPr/>
        </p:nvSpPr>
        <p:spPr>
          <a:xfrm>
            <a:off x="3482238" y="1524463"/>
            <a:ext cx="834300" cy="336600"/>
          </a:xfrm>
          <a:prstGeom prst="roundRect">
            <a:avLst>
              <a:gd name="adj" fmla="val 16667"/>
            </a:avLst>
          </a:prstGeom>
          <a:solidFill>
            <a:schemeClr val="lt1"/>
          </a:solid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dk1"/>
                </a:solidFill>
              </a:rPr>
              <a:t>0x00</a:t>
            </a:r>
            <a:endParaRPr sz="1800" b="1">
              <a:solidFill>
                <a:schemeClr val="dk1"/>
              </a:solidFill>
            </a:endParaRPr>
          </a:p>
        </p:txBody>
      </p:sp>
      <p:sp>
        <p:nvSpPr>
          <p:cNvPr id="1118" name="Google Shape;1118;p48"/>
          <p:cNvSpPr/>
          <p:nvPr/>
        </p:nvSpPr>
        <p:spPr>
          <a:xfrm>
            <a:off x="2647938" y="1526588"/>
            <a:ext cx="834300" cy="336600"/>
          </a:xfrm>
          <a:prstGeom prst="roundRect">
            <a:avLst>
              <a:gd name="adj" fmla="val 16667"/>
            </a:avLst>
          </a:prstGeom>
          <a:solidFill>
            <a:schemeClr val="lt1"/>
          </a:solid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dk1"/>
                </a:solidFill>
              </a:rPr>
              <a:t>0x00</a:t>
            </a:r>
            <a:endParaRPr sz="1800" b="1">
              <a:solidFill>
                <a:schemeClr val="dk1"/>
              </a:solidFill>
            </a:endParaRPr>
          </a:p>
        </p:txBody>
      </p:sp>
      <p:sp>
        <p:nvSpPr>
          <p:cNvPr id="1119" name="Google Shape;1119;p48"/>
          <p:cNvSpPr/>
          <p:nvPr/>
        </p:nvSpPr>
        <p:spPr>
          <a:xfrm>
            <a:off x="4321913" y="1524450"/>
            <a:ext cx="834300" cy="336600"/>
          </a:xfrm>
          <a:prstGeom prst="roundRect">
            <a:avLst>
              <a:gd name="adj" fmla="val 16667"/>
            </a:avLst>
          </a:prstGeom>
          <a:solidFill>
            <a:schemeClr val="lt1"/>
          </a:solid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dk1"/>
                </a:solidFill>
              </a:rPr>
              <a:t>0x00</a:t>
            </a:r>
            <a:endParaRPr sz="1800" b="1">
              <a:solidFill>
                <a:schemeClr val="dk1"/>
              </a:solidFill>
            </a:endParaRPr>
          </a:p>
        </p:txBody>
      </p:sp>
      <p:sp>
        <p:nvSpPr>
          <p:cNvPr id="1120" name="Google Shape;1120;p48"/>
          <p:cNvSpPr/>
          <p:nvPr/>
        </p:nvSpPr>
        <p:spPr>
          <a:xfrm>
            <a:off x="5661738" y="1524450"/>
            <a:ext cx="834300" cy="336600"/>
          </a:xfrm>
          <a:prstGeom prst="roundRect">
            <a:avLst>
              <a:gd name="adj" fmla="val 16667"/>
            </a:avLst>
          </a:prstGeom>
          <a:solidFill>
            <a:schemeClr val="lt1"/>
          </a:solid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dk1"/>
                </a:solidFill>
              </a:rPr>
              <a:t>0x00</a:t>
            </a:r>
            <a:endParaRPr sz="1800" b="1">
              <a:solidFill>
                <a:schemeClr val="dk1"/>
              </a:solidFill>
            </a:endParaRPr>
          </a:p>
        </p:txBody>
      </p:sp>
      <p:sp>
        <p:nvSpPr>
          <p:cNvPr id="1121" name="Google Shape;1121;p48"/>
          <p:cNvSpPr/>
          <p:nvPr/>
        </p:nvSpPr>
        <p:spPr>
          <a:xfrm>
            <a:off x="6496038" y="1524450"/>
            <a:ext cx="834300" cy="336600"/>
          </a:xfrm>
          <a:prstGeom prst="roundRect">
            <a:avLst>
              <a:gd name="adj" fmla="val 16667"/>
            </a:avLst>
          </a:prstGeom>
          <a:solidFill>
            <a:schemeClr val="lt1"/>
          </a:solid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dk1"/>
                </a:solidFill>
              </a:rPr>
              <a:t>0x00</a:t>
            </a:r>
            <a:endParaRPr sz="1800" b="1">
              <a:solidFill>
                <a:schemeClr val="dk1"/>
              </a:solidFill>
            </a:endParaRPr>
          </a:p>
        </p:txBody>
      </p:sp>
      <p:sp>
        <p:nvSpPr>
          <p:cNvPr id="1122" name="Google Shape;1122;p48"/>
          <p:cNvSpPr/>
          <p:nvPr/>
        </p:nvSpPr>
        <p:spPr>
          <a:xfrm>
            <a:off x="1813650" y="1873125"/>
            <a:ext cx="5516700" cy="336600"/>
          </a:xfrm>
          <a:prstGeom prst="roundRect">
            <a:avLst>
              <a:gd name="adj" fmla="val 3089"/>
            </a:avLst>
          </a:prstGeom>
          <a:solidFill>
            <a:schemeClr val="lt1"/>
          </a:solidFill>
          <a:ln w="28575" cap="flat" cmpd="sng">
            <a:solidFill>
              <a:schemeClr val="lt2"/>
            </a:solidFill>
            <a:prstDash val="solid"/>
            <a:round/>
            <a:headEnd type="none" w="sm" len="sm"/>
            <a:tailEnd type="none" w="sm" len="sm"/>
          </a:ln>
          <a:effectLst>
            <a:outerShdw blurRad="57150" dist="19050" dir="360000" algn="bl" rotWithShape="0">
              <a:schemeClr val="dk1">
                <a:alpha val="50000"/>
              </a:scheme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1800" b="1"/>
              <a:t>0x00</a:t>
            </a:r>
            <a:endParaRPr sz="1800" b="1"/>
          </a:p>
        </p:txBody>
      </p:sp>
      <p:sp>
        <p:nvSpPr>
          <p:cNvPr id="1123" name="Google Shape;1123;p48"/>
          <p:cNvSpPr/>
          <p:nvPr/>
        </p:nvSpPr>
        <p:spPr>
          <a:xfrm>
            <a:off x="1813650" y="2218250"/>
            <a:ext cx="5516700" cy="336600"/>
          </a:xfrm>
          <a:prstGeom prst="roundRect">
            <a:avLst>
              <a:gd name="adj" fmla="val 3089"/>
            </a:avLst>
          </a:prstGeom>
          <a:solidFill>
            <a:schemeClr val="lt1"/>
          </a:solidFill>
          <a:ln w="28575" cap="flat" cmpd="sng">
            <a:solidFill>
              <a:schemeClr val="lt2"/>
            </a:solidFill>
            <a:prstDash val="solid"/>
            <a:round/>
            <a:headEnd type="none" w="sm" len="sm"/>
            <a:tailEnd type="none" w="sm" len="sm"/>
          </a:ln>
          <a:effectLst>
            <a:outerShdw blurRad="57150" dist="19050" dir="360000" algn="bl" rotWithShape="0">
              <a:schemeClr val="dk1">
                <a:alpha val="50000"/>
              </a:scheme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1800" b="1"/>
              <a:t>0x00</a:t>
            </a:r>
            <a:endParaRPr sz="1800" b="1"/>
          </a:p>
        </p:txBody>
      </p:sp>
      <p:sp>
        <p:nvSpPr>
          <p:cNvPr id="1124" name="Google Shape;1124;p48"/>
          <p:cNvSpPr/>
          <p:nvPr/>
        </p:nvSpPr>
        <p:spPr>
          <a:xfrm>
            <a:off x="1813650" y="2563363"/>
            <a:ext cx="5516700" cy="336600"/>
          </a:xfrm>
          <a:prstGeom prst="roundRect">
            <a:avLst>
              <a:gd name="adj" fmla="val 3089"/>
            </a:avLst>
          </a:prstGeom>
          <a:solidFill>
            <a:schemeClr val="lt1"/>
          </a:solidFill>
          <a:ln w="28575" cap="flat" cmpd="sng">
            <a:solidFill>
              <a:schemeClr val="lt2"/>
            </a:solidFill>
            <a:prstDash val="solid"/>
            <a:round/>
            <a:headEnd type="none" w="sm" len="sm"/>
            <a:tailEnd type="none" w="sm" len="sm"/>
          </a:ln>
          <a:effectLst>
            <a:outerShdw blurRad="57150" dist="19050" dir="360000" algn="bl" rotWithShape="0">
              <a:schemeClr val="dk1">
                <a:alpha val="50000"/>
              </a:scheme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1800" b="1"/>
              <a:t>0x00</a:t>
            </a:r>
            <a:endParaRPr sz="1800" b="1"/>
          </a:p>
        </p:txBody>
      </p:sp>
      <p:sp>
        <p:nvSpPr>
          <p:cNvPr id="1125" name="Google Shape;1125;p48"/>
          <p:cNvSpPr/>
          <p:nvPr/>
        </p:nvSpPr>
        <p:spPr>
          <a:xfrm>
            <a:off x="5150850" y="1524475"/>
            <a:ext cx="510900" cy="336600"/>
          </a:xfrm>
          <a:prstGeom prst="roundRect">
            <a:avLst>
              <a:gd name="adj" fmla="val 16667"/>
            </a:avLst>
          </a:prstGeom>
          <a:solidFill>
            <a:schemeClr val="lt1"/>
          </a:solid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1800" b="1">
              <a:solidFill>
                <a:schemeClr val="dk1"/>
              </a:solidFill>
            </a:endParaRPr>
          </a:p>
        </p:txBody>
      </p:sp>
      <p:sp>
        <p:nvSpPr>
          <p:cNvPr id="1126" name="Google Shape;1126;p48"/>
          <p:cNvSpPr txBox="1"/>
          <p:nvPr/>
        </p:nvSpPr>
        <p:spPr>
          <a:xfrm>
            <a:off x="942475" y="2899975"/>
            <a:ext cx="865800" cy="738900"/>
          </a:xfrm>
          <a:prstGeom prst="rect">
            <a:avLst/>
          </a:prstGeom>
          <a:solidFill>
            <a:schemeClr val="dk2"/>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solidFill>
                  <a:schemeClr val="lt2"/>
                </a:solidFill>
                <a:latin typeface="Cairo"/>
                <a:ea typeface="Cairo"/>
                <a:cs typeface="Cairo"/>
                <a:sym typeface="Cairo"/>
              </a:rPr>
              <a:t>LED</a:t>
            </a:r>
            <a:endParaRPr sz="1800" b="1">
              <a:solidFill>
                <a:schemeClr val="lt2"/>
              </a:solidFill>
              <a:latin typeface="Cairo"/>
              <a:ea typeface="Cairo"/>
              <a:cs typeface="Cairo"/>
              <a:sym typeface="Cairo"/>
            </a:endParaRPr>
          </a:p>
          <a:p>
            <a:pPr marL="0" lvl="0" indent="0" algn="ctr" rtl="0">
              <a:spcBef>
                <a:spcPts val="0"/>
              </a:spcBef>
              <a:spcAft>
                <a:spcPts val="0"/>
              </a:spcAft>
              <a:buNone/>
            </a:pPr>
            <a:r>
              <a:rPr lang="en" sz="1800" b="1">
                <a:solidFill>
                  <a:schemeClr val="lt2"/>
                </a:solidFill>
                <a:latin typeface="Cairo"/>
                <a:ea typeface="Cairo"/>
                <a:cs typeface="Cairo"/>
                <a:sym typeface="Cairo"/>
              </a:rPr>
              <a:t>OFF</a:t>
            </a:r>
            <a:endParaRPr sz="1800" b="1">
              <a:solidFill>
                <a:schemeClr val="lt2"/>
              </a:solidFill>
              <a:latin typeface="Cairo"/>
              <a:ea typeface="Cairo"/>
              <a:cs typeface="Cairo"/>
              <a:sym typeface="Cairo"/>
            </a:endParaRPr>
          </a:p>
        </p:txBody>
      </p:sp>
      <p:sp>
        <p:nvSpPr>
          <p:cNvPr id="1127" name="Google Shape;1127;p48"/>
          <p:cNvSpPr/>
          <p:nvPr/>
        </p:nvSpPr>
        <p:spPr>
          <a:xfrm>
            <a:off x="1810963" y="2957550"/>
            <a:ext cx="5516700" cy="336600"/>
          </a:xfrm>
          <a:prstGeom prst="roundRect">
            <a:avLst>
              <a:gd name="adj" fmla="val 3089"/>
            </a:avLst>
          </a:prstGeom>
          <a:solidFill>
            <a:schemeClr val="lt1"/>
          </a:solidFill>
          <a:ln w="28575" cap="flat" cmpd="sng">
            <a:solidFill>
              <a:schemeClr val="lt2"/>
            </a:solidFill>
            <a:prstDash val="solid"/>
            <a:round/>
            <a:headEnd type="none" w="sm" len="sm"/>
            <a:tailEnd type="none" w="sm" len="sm"/>
          </a:ln>
          <a:effectLst>
            <a:outerShdw blurRad="57150" dist="19050" dir="360000" algn="bl" rotWithShape="0">
              <a:schemeClr val="dk1">
                <a:alpha val="50000"/>
              </a:scheme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1800" b="1"/>
              <a:t>0x00</a:t>
            </a:r>
            <a:endParaRPr sz="1800" b="1"/>
          </a:p>
        </p:txBody>
      </p:sp>
      <p:sp>
        <p:nvSpPr>
          <p:cNvPr id="1128" name="Google Shape;1128;p48"/>
          <p:cNvSpPr/>
          <p:nvPr/>
        </p:nvSpPr>
        <p:spPr>
          <a:xfrm>
            <a:off x="1813638" y="3323650"/>
            <a:ext cx="5516700" cy="336600"/>
          </a:xfrm>
          <a:prstGeom prst="roundRect">
            <a:avLst>
              <a:gd name="adj" fmla="val 3089"/>
            </a:avLst>
          </a:prstGeom>
          <a:solidFill>
            <a:schemeClr val="lt1"/>
          </a:solidFill>
          <a:ln w="28575" cap="flat" cmpd="sng">
            <a:solidFill>
              <a:schemeClr val="lt2"/>
            </a:solidFill>
            <a:prstDash val="solid"/>
            <a:round/>
            <a:headEnd type="none" w="sm" len="sm"/>
            <a:tailEnd type="none" w="sm" len="sm"/>
          </a:ln>
          <a:effectLst>
            <a:outerShdw blurRad="57150" dist="19050" dir="360000" algn="bl" rotWithShape="0">
              <a:schemeClr val="dk1">
                <a:alpha val="50000"/>
              </a:scheme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1800" b="1"/>
              <a:t>0x00</a:t>
            </a:r>
            <a:endParaRPr sz="1800" b="1"/>
          </a:p>
        </p:txBody>
      </p:sp>
      <p:sp>
        <p:nvSpPr>
          <p:cNvPr id="1129" name="Google Shape;1129;p48"/>
          <p:cNvSpPr/>
          <p:nvPr/>
        </p:nvSpPr>
        <p:spPr>
          <a:xfrm>
            <a:off x="1810963" y="3688338"/>
            <a:ext cx="5516700" cy="336600"/>
          </a:xfrm>
          <a:prstGeom prst="roundRect">
            <a:avLst>
              <a:gd name="adj" fmla="val 3089"/>
            </a:avLst>
          </a:prstGeom>
          <a:solidFill>
            <a:schemeClr val="lt1"/>
          </a:solidFill>
          <a:ln w="28575" cap="flat" cmpd="sng">
            <a:solidFill>
              <a:schemeClr val="lt2"/>
            </a:solidFill>
            <a:prstDash val="solid"/>
            <a:round/>
            <a:headEnd type="none" w="sm" len="sm"/>
            <a:tailEnd type="none" w="sm" len="sm"/>
          </a:ln>
          <a:effectLst>
            <a:outerShdw blurRad="57150" dist="19050" dir="360000" algn="bl" rotWithShape="0">
              <a:schemeClr val="dk1">
                <a:alpha val="50000"/>
              </a:scheme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1800" b="1"/>
              <a:t>0x00</a:t>
            </a:r>
            <a:endParaRPr sz="1800" b="1"/>
          </a:p>
        </p:txBody>
      </p:sp>
      <p:sp>
        <p:nvSpPr>
          <p:cNvPr id="1130" name="Google Shape;1130;p48"/>
          <p:cNvSpPr/>
          <p:nvPr/>
        </p:nvSpPr>
        <p:spPr>
          <a:xfrm>
            <a:off x="1810963" y="4041975"/>
            <a:ext cx="5516700" cy="336600"/>
          </a:xfrm>
          <a:prstGeom prst="roundRect">
            <a:avLst>
              <a:gd name="adj" fmla="val 3089"/>
            </a:avLst>
          </a:prstGeom>
          <a:solidFill>
            <a:schemeClr val="lt1"/>
          </a:solidFill>
          <a:ln w="28575" cap="flat" cmpd="sng">
            <a:solidFill>
              <a:schemeClr val="lt2"/>
            </a:solidFill>
            <a:prstDash val="solid"/>
            <a:round/>
            <a:headEnd type="none" w="sm" len="sm"/>
            <a:tailEnd type="none" w="sm" len="sm"/>
          </a:ln>
          <a:effectLst>
            <a:outerShdw blurRad="57150" dist="19050" dir="360000" algn="bl" rotWithShape="0">
              <a:schemeClr val="dk1">
                <a:alpha val="50000"/>
              </a:scheme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1800" b="1"/>
              <a:t>0x00</a:t>
            </a:r>
            <a:endParaRPr sz="1800" b="1"/>
          </a:p>
        </p:txBody>
      </p:sp>
      <p:sp>
        <p:nvSpPr>
          <p:cNvPr id="1131" name="Google Shape;1131;p48"/>
          <p:cNvSpPr txBox="1"/>
          <p:nvPr/>
        </p:nvSpPr>
        <p:spPr>
          <a:xfrm>
            <a:off x="1808275" y="1093925"/>
            <a:ext cx="7536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solidFill>
                  <a:schemeClr val="lt2"/>
                </a:solidFill>
                <a:latin typeface="Cairo"/>
                <a:ea typeface="Cairo"/>
                <a:cs typeface="Cairo"/>
                <a:sym typeface="Cairo"/>
              </a:rPr>
              <a:t>0x00</a:t>
            </a:r>
            <a:endParaRPr sz="1800" b="1">
              <a:solidFill>
                <a:schemeClr val="lt2"/>
              </a:solidFill>
              <a:latin typeface="Cairo"/>
              <a:ea typeface="Cairo"/>
              <a:cs typeface="Cairo"/>
              <a:sym typeface="Cairo"/>
            </a:endParaRPr>
          </a:p>
        </p:txBody>
      </p:sp>
      <p:sp>
        <p:nvSpPr>
          <p:cNvPr id="1132" name="Google Shape;1132;p48"/>
          <p:cNvSpPr txBox="1"/>
          <p:nvPr/>
        </p:nvSpPr>
        <p:spPr>
          <a:xfrm>
            <a:off x="2688300" y="1093925"/>
            <a:ext cx="7536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solidFill>
                  <a:schemeClr val="lt2"/>
                </a:solidFill>
                <a:latin typeface="Cairo"/>
                <a:ea typeface="Cairo"/>
                <a:cs typeface="Cairo"/>
                <a:sym typeface="Cairo"/>
              </a:rPr>
              <a:t>0x01</a:t>
            </a:r>
            <a:endParaRPr sz="1800" b="1">
              <a:solidFill>
                <a:schemeClr val="lt2"/>
              </a:solidFill>
              <a:latin typeface="Cairo"/>
              <a:ea typeface="Cairo"/>
              <a:cs typeface="Cairo"/>
              <a:sym typeface="Cairo"/>
            </a:endParaRPr>
          </a:p>
        </p:txBody>
      </p:sp>
      <p:sp>
        <p:nvSpPr>
          <p:cNvPr id="1133" name="Google Shape;1133;p48"/>
          <p:cNvSpPr txBox="1"/>
          <p:nvPr/>
        </p:nvSpPr>
        <p:spPr>
          <a:xfrm>
            <a:off x="3525275" y="1093925"/>
            <a:ext cx="7536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solidFill>
                  <a:schemeClr val="lt2"/>
                </a:solidFill>
                <a:latin typeface="Cairo"/>
                <a:ea typeface="Cairo"/>
                <a:cs typeface="Cairo"/>
                <a:sym typeface="Cairo"/>
              </a:rPr>
              <a:t>0x02</a:t>
            </a:r>
            <a:endParaRPr sz="1800" b="1">
              <a:solidFill>
                <a:schemeClr val="lt2"/>
              </a:solidFill>
              <a:latin typeface="Cairo"/>
              <a:ea typeface="Cairo"/>
              <a:cs typeface="Cairo"/>
              <a:sym typeface="Cairo"/>
            </a:endParaRPr>
          </a:p>
        </p:txBody>
      </p:sp>
      <p:sp>
        <p:nvSpPr>
          <p:cNvPr id="1134" name="Google Shape;1134;p48"/>
          <p:cNvSpPr txBox="1"/>
          <p:nvPr/>
        </p:nvSpPr>
        <p:spPr>
          <a:xfrm>
            <a:off x="4356900" y="1093925"/>
            <a:ext cx="7536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solidFill>
                  <a:schemeClr val="lt2"/>
                </a:solidFill>
                <a:latin typeface="Cairo"/>
                <a:ea typeface="Cairo"/>
                <a:cs typeface="Cairo"/>
                <a:sym typeface="Cairo"/>
              </a:rPr>
              <a:t>0x03</a:t>
            </a:r>
            <a:endParaRPr sz="1800" b="1">
              <a:solidFill>
                <a:schemeClr val="lt2"/>
              </a:solidFill>
              <a:latin typeface="Cairo"/>
              <a:ea typeface="Cairo"/>
              <a:cs typeface="Cairo"/>
              <a:sym typeface="Cairo"/>
            </a:endParaRPr>
          </a:p>
        </p:txBody>
      </p:sp>
      <p:sp>
        <p:nvSpPr>
          <p:cNvPr id="1135" name="Google Shape;1135;p48"/>
          <p:cNvSpPr txBox="1"/>
          <p:nvPr/>
        </p:nvSpPr>
        <p:spPr>
          <a:xfrm>
            <a:off x="5694125" y="1093925"/>
            <a:ext cx="7536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solidFill>
                  <a:schemeClr val="lt2"/>
                </a:solidFill>
                <a:latin typeface="Cairo"/>
                <a:ea typeface="Cairo"/>
                <a:cs typeface="Cairo"/>
                <a:sym typeface="Cairo"/>
              </a:rPr>
              <a:t>0xFE</a:t>
            </a:r>
            <a:endParaRPr sz="1800" b="1">
              <a:solidFill>
                <a:schemeClr val="lt2"/>
              </a:solidFill>
              <a:latin typeface="Cairo"/>
              <a:ea typeface="Cairo"/>
              <a:cs typeface="Cairo"/>
              <a:sym typeface="Cairo"/>
            </a:endParaRPr>
          </a:p>
        </p:txBody>
      </p:sp>
      <p:sp>
        <p:nvSpPr>
          <p:cNvPr id="1136" name="Google Shape;1136;p48"/>
          <p:cNvSpPr txBox="1"/>
          <p:nvPr/>
        </p:nvSpPr>
        <p:spPr>
          <a:xfrm>
            <a:off x="6531100" y="1093925"/>
            <a:ext cx="7536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solidFill>
                  <a:schemeClr val="lt2"/>
                </a:solidFill>
                <a:latin typeface="Cairo"/>
                <a:ea typeface="Cairo"/>
                <a:cs typeface="Cairo"/>
                <a:sym typeface="Cairo"/>
              </a:rPr>
              <a:t>0xFF</a:t>
            </a:r>
            <a:endParaRPr sz="1800" b="1">
              <a:solidFill>
                <a:schemeClr val="lt2"/>
              </a:solidFill>
              <a:latin typeface="Cairo"/>
              <a:ea typeface="Cairo"/>
              <a:cs typeface="Cairo"/>
              <a:sym typeface="Cairo"/>
            </a:endParaRPr>
          </a:p>
        </p:txBody>
      </p:sp>
      <p:sp>
        <p:nvSpPr>
          <p:cNvPr id="1137" name="Google Shape;1137;p48"/>
          <p:cNvSpPr txBox="1"/>
          <p:nvPr/>
        </p:nvSpPr>
        <p:spPr>
          <a:xfrm>
            <a:off x="5146863" y="1037750"/>
            <a:ext cx="5109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solidFill>
                  <a:schemeClr val="lt2"/>
                </a:solidFill>
                <a:latin typeface="Cairo"/>
                <a:ea typeface="Cairo"/>
                <a:cs typeface="Cairo"/>
                <a:sym typeface="Cairo"/>
              </a:rPr>
              <a:t>…</a:t>
            </a:r>
            <a:endParaRPr sz="1800" b="1">
              <a:solidFill>
                <a:schemeClr val="lt2"/>
              </a:solidFill>
              <a:latin typeface="Cairo"/>
              <a:ea typeface="Cairo"/>
              <a:cs typeface="Cairo"/>
              <a:sym typeface="Cairo"/>
            </a:endParaRPr>
          </a:p>
        </p:txBody>
      </p:sp>
      <p:sp>
        <p:nvSpPr>
          <p:cNvPr id="1138" name="Google Shape;1138;p48"/>
          <p:cNvSpPr txBox="1"/>
          <p:nvPr/>
        </p:nvSpPr>
        <p:spPr>
          <a:xfrm>
            <a:off x="7319750" y="1101875"/>
            <a:ext cx="7536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solidFill>
                  <a:schemeClr val="lt2"/>
                </a:solidFill>
                <a:latin typeface="Cairo"/>
                <a:ea typeface="Cairo"/>
                <a:cs typeface="Cairo"/>
                <a:sym typeface="Cairo"/>
              </a:rPr>
              <a:t>Page</a:t>
            </a:r>
            <a:endParaRPr sz="1800" b="1">
              <a:solidFill>
                <a:schemeClr val="lt2"/>
              </a:solidFill>
              <a:latin typeface="Cairo"/>
              <a:ea typeface="Cairo"/>
              <a:cs typeface="Cairo"/>
              <a:sym typeface="Cairo"/>
            </a:endParaRPr>
          </a:p>
        </p:txBody>
      </p:sp>
      <p:sp>
        <p:nvSpPr>
          <p:cNvPr id="1139" name="Google Shape;1139;p48"/>
          <p:cNvSpPr txBox="1"/>
          <p:nvPr/>
        </p:nvSpPr>
        <p:spPr>
          <a:xfrm>
            <a:off x="7319750" y="2078800"/>
            <a:ext cx="7536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solidFill>
                  <a:schemeClr val="lt2"/>
                </a:solidFill>
                <a:latin typeface="Cairo"/>
                <a:ea typeface="Cairo"/>
                <a:cs typeface="Cairo"/>
                <a:sym typeface="Cairo"/>
              </a:rPr>
              <a:t>…</a:t>
            </a:r>
            <a:endParaRPr sz="1800" b="1">
              <a:solidFill>
                <a:schemeClr val="lt2"/>
              </a:solidFill>
              <a:latin typeface="Cairo"/>
              <a:ea typeface="Cairo"/>
              <a:cs typeface="Cairo"/>
              <a:sym typeface="Cairo"/>
            </a:endParaRPr>
          </a:p>
        </p:txBody>
      </p:sp>
      <p:sp>
        <p:nvSpPr>
          <p:cNvPr id="1140" name="Google Shape;1140;p48"/>
          <p:cNvSpPr txBox="1"/>
          <p:nvPr/>
        </p:nvSpPr>
        <p:spPr>
          <a:xfrm>
            <a:off x="7319750" y="3526600"/>
            <a:ext cx="7536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solidFill>
                  <a:schemeClr val="lt2"/>
                </a:solidFill>
                <a:latin typeface="Cairo"/>
                <a:ea typeface="Cairo"/>
                <a:cs typeface="Cairo"/>
                <a:sym typeface="Cairo"/>
              </a:rPr>
              <a:t>…</a:t>
            </a:r>
            <a:endParaRPr sz="1800" b="1">
              <a:solidFill>
                <a:schemeClr val="lt2"/>
              </a:solidFill>
              <a:latin typeface="Cairo"/>
              <a:ea typeface="Cairo"/>
              <a:cs typeface="Cairo"/>
              <a:sym typeface="Cair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5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5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5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5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5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6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6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053"/>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062"/>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063"/>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064"/>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065"/>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066"/>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067"/>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068"/>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1054"/>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1139"/>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1073"/>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1074"/>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1075"/>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1076"/>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1077"/>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1078"/>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1079"/>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1080"/>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1081"/>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1082"/>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1083"/>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1084"/>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1085"/>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1086"/>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nodeType="clickEffect">
                                  <p:stCondLst>
                                    <p:cond delay="0"/>
                                  </p:stCondLst>
                                  <p:childTnLst>
                                    <p:set>
                                      <p:cBhvr>
                                        <p:cTn id="86" dur="1" fill="hold">
                                          <p:stCondLst>
                                            <p:cond delay="0"/>
                                          </p:stCondLst>
                                        </p:cTn>
                                        <p:tgtEl>
                                          <p:spTgt spid="1115"/>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nodeType="clickEffect">
                                  <p:stCondLst>
                                    <p:cond delay="0"/>
                                  </p:stCondLst>
                                  <p:childTnLst>
                                    <p:set>
                                      <p:cBhvr>
                                        <p:cTn id="90" dur="1" fill="hold">
                                          <p:stCondLst>
                                            <p:cond delay="0"/>
                                          </p:stCondLst>
                                        </p:cTn>
                                        <p:tgtEl>
                                          <p:spTgt spid="1116"/>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nodeType="clickEffect">
                                  <p:stCondLst>
                                    <p:cond delay="0"/>
                                  </p:stCondLst>
                                  <p:childTnLst>
                                    <p:set>
                                      <p:cBhvr>
                                        <p:cTn id="94" dur="1" fill="hold">
                                          <p:stCondLst>
                                            <p:cond delay="0"/>
                                          </p:stCondLst>
                                        </p:cTn>
                                        <p:tgtEl>
                                          <p:spTgt spid="1118"/>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nodeType="clickEffect">
                                  <p:stCondLst>
                                    <p:cond delay="0"/>
                                  </p:stCondLst>
                                  <p:childTnLst>
                                    <p:set>
                                      <p:cBhvr>
                                        <p:cTn id="98" dur="1" fill="hold">
                                          <p:stCondLst>
                                            <p:cond delay="0"/>
                                          </p:stCondLst>
                                        </p:cTn>
                                        <p:tgtEl>
                                          <p:spTgt spid="1117"/>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nodeType="clickEffect">
                                  <p:stCondLst>
                                    <p:cond delay="0"/>
                                  </p:stCondLst>
                                  <p:childTnLst>
                                    <p:set>
                                      <p:cBhvr>
                                        <p:cTn id="102" dur="1" fill="hold">
                                          <p:stCondLst>
                                            <p:cond delay="0"/>
                                          </p:stCondLst>
                                        </p:cTn>
                                        <p:tgtEl>
                                          <p:spTgt spid="1119"/>
                                        </p:tgtEl>
                                        <p:attrNameLst>
                                          <p:attrName>style.visibility</p:attrName>
                                        </p:attrNameLst>
                                      </p:cBhvr>
                                      <p:to>
                                        <p:strVal val="visible"/>
                                      </p:to>
                                    </p:set>
                                  </p:childTnLst>
                                </p:cTn>
                              </p:par>
                            </p:childTnLst>
                          </p:cTn>
                        </p:par>
                      </p:childTnLst>
                    </p:cTn>
                  </p:par>
                  <p:par>
                    <p:cTn id="103" fill="hold">
                      <p:stCondLst>
                        <p:cond delay="indefinite"/>
                      </p:stCondLst>
                      <p:childTnLst>
                        <p:par>
                          <p:cTn id="104" fill="hold">
                            <p:stCondLst>
                              <p:cond delay="0"/>
                            </p:stCondLst>
                            <p:childTnLst>
                              <p:par>
                                <p:cTn id="105" presetID="1" presetClass="entr" presetSubtype="0" fill="hold" nodeType="clickEffect">
                                  <p:stCondLst>
                                    <p:cond delay="0"/>
                                  </p:stCondLst>
                                  <p:childTnLst>
                                    <p:set>
                                      <p:cBhvr>
                                        <p:cTn id="106" dur="1" fill="hold">
                                          <p:stCondLst>
                                            <p:cond delay="0"/>
                                          </p:stCondLst>
                                        </p:cTn>
                                        <p:tgtEl>
                                          <p:spTgt spid="1125"/>
                                        </p:tgtEl>
                                        <p:attrNameLst>
                                          <p:attrName>style.visibility</p:attrName>
                                        </p:attrNameLst>
                                      </p:cBhvr>
                                      <p:to>
                                        <p:strVal val="visible"/>
                                      </p:to>
                                    </p:set>
                                  </p:childTnLst>
                                </p:cTn>
                              </p:par>
                            </p:childTnLst>
                          </p:cTn>
                        </p:par>
                      </p:childTnLst>
                    </p:cTn>
                  </p:par>
                  <p:par>
                    <p:cTn id="107" fill="hold">
                      <p:stCondLst>
                        <p:cond delay="indefinite"/>
                      </p:stCondLst>
                      <p:childTnLst>
                        <p:par>
                          <p:cTn id="108" fill="hold">
                            <p:stCondLst>
                              <p:cond delay="0"/>
                            </p:stCondLst>
                            <p:childTnLst>
                              <p:par>
                                <p:cTn id="109" presetID="1" presetClass="entr" presetSubtype="0" fill="hold" nodeType="clickEffect">
                                  <p:stCondLst>
                                    <p:cond delay="0"/>
                                  </p:stCondLst>
                                  <p:childTnLst>
                                    <p:set>
                                      <p:cBhvr>
                                        <p:cTn id="110" dur="1" fill="hold">
                                          <p:stCondLst>
                                            <p:cond delay="0"/>
                                          </p:stCondLst>
                                        </p:cTn>
                                        <p:tgtEl>
                                          <p:spTgt spid="1120"/>
                                        </p:tgtEl>
                                        <p:attrNameLst>
                                          <p:attrName>style.visibility</p:attrName>
                                        </p:attrNameLst>
                                      </p:cBhvr>
                                      <p:to>
                                        <p:strVal val="visible"/>
                                      </p:to>
                                    </p:set>
                                  </p:childTnLst>
                                </p:cTn>
                              </p:par>
                            </p:childTnLst>
                          </p:cTn>
                        </p:par>
                      </p:childTnLst>
                    </p:cTn>
                  </p:par>
                  <p:par>
                    <p:cTn id="111" fill="hold">
                      <p:stCondLst>
                        <p:cond delay="indefinite"/>
                      </p:stCondLst>
                      <p:childTnLst>
                        <p:par>
                          <p:cTn id="112" fill="hold">
                            <p:stCondLst>
                              <p:cond delay="0"/>
                            </p:stCondLst>
                            <p:childTnLst>
                              <p:par>
                                <p:cTn id="113" presetID="1" presetClass="entr" presetSubtype="0" fill="hold" nodeType="clickEffect">
                                  <p:stCondLst>
                                    <p:cond delay="0"/>
                                  </p:stCondLst>
                                  <p:childTnLst>
                                    <p:set>
                                      <p:cBhvr>
                                        <p:cTn id="114" dur="1" fill="hold">
                                          <p:stCondLst>
                                            <p:cond delay="0"/>
                                          </p:stCondLst>
                                        </p:cTn>
                                        <p:tgtEl>
                                          <p:spTgt spid="1121"/>
                                        </p:tgtEl>
                                        <p:attrNameLst>
                                          <p:attrName>style.visibility</p:attrName>
                                        </p:attrNameLst>
                                      </p:cBhvr>
                                      <p:to>
                                        <p:strVal val="visible"/>
                                      </p:to>
                                    </p:set>
                                  </p:childTnLst>
                                </p:cTn>
                              </p:par>
                            </p:childTnLst>
                          </p:cTn>
                        </p:par>
                      </p:childTnLst>
                    </p:cTn>
                  </p:par>
                  <p:par>
                    <p:cTn id="115" fill="hold">
                      <p:stCondLst>
                        <p:cond delay="indefinite"/>
                      </p:stCondLst>
                      <p:childTnLst>
                        <p:par>
                          <p:cTn id="116" fill="hold">
                            <p:stCondLst>
                              <p:cond delay="0"/>
                            </p:stCondLst>
                            <p:childTnLst>
                              <p:par>
                                <p:cTn id="117" presetID="1" presetClass="entr" presetSubtype="0" fill="hold" nodeType="clickEffect">
                                  <p:stCondLst>
                                    <p:cond delay="0"/>
                                  </p:stCondLst>
                                  <p:childTnLst>
                                    <p:set>
                                      <p:cBhvr>
                                        <p:cTn id="118" dur="1" fill="hold">
                                          <p:stCondLst>
                                            <p:cond delay="0"/>
                                          </p:stCondLst>
                                        </p:cTn>
                                        <p:tgtEl>
                                          <p:spTgt spid="1122"/>
                                        </p:tgtEl>
                                        <p:attrNameLst>
                                          <p:attrName>style.visibility</p:attrName>
                                        </p:attrNameLst>
                                      </p:cBhvr>
                                      <p:to>
                                        <p:strVal val="visible"/>
                                      </p:to>
                                    </p:set>
                                  </p:childTnLst>
                                </p:cTn>
                              </p:par>
                            </p:childTnLst>
                          </p:cTn>
                        </p:par>
                      </p:childTnLst>
                    </p:cTn>
                  </p:par>
                  <p:par>
                    <p:cTn id="119" fill="hold">
                      <p:stCondLst>
                        <p:cond delay="indefinite"/>
                      </p:stCondLst>
                      <p:childTnLst>
                        <p:par>
                          <p:cTn id="120" fill="hold">
                            <p:stCondLst>
                              <p:cond delay="0"/>
                            </p:stCondLst>
                            <p:childTnLst>
                              <p:par>
                                <p:cTn id="121" presetID="1" presetClass="entr" presetSubtype="0" fill="hold" nodeType="clickEffect">
                                  <p:stCondLst>
                                    <p:cond delay="0"/>
                                  </p:stCondLst>
                                  <p:childTnLst>
                                    <p:set>
                                      <p:cBhvr>
                                        <p:cTn id="122" dur="1" fill="hold">
                                          <p:stCondLst>
                                            <p:cond delay="0"/>
                                          </p:stCondLst>
                                        </p:cTn>
                                        <p:tgtEl>
                                          <p:spTgt spid="1123"/>
                                        </p:tgtEl>
                                        <p:attrNameLst>
                                          <p:attrName>style.visibility</p:attrName>
                                        </p:attrNameLst>
                                      </p:cBhvr>
                                      <p:to>
                                        <p:strVal val="visible"/>
                                      </p:to>
                                    </p:set>
                                  </p:childTnLst>
                                </p:cTn>
                              </p:par>
                              <p:par>
                                <p:cTn id="123" presetID="1" presetClass="entr" presetSubtype="0" fill="hold" nodeType="withEffect">
                                  <p:stCondLst>
                                    <p:cond delay="0"/>
                                  </p:stCondLst>
                                  <p:childTnLst>
                                    <p:set>
                                      <p:cBhvr>
                                        <p:cTn id="124" dur="1" fill="hold">
                                          <p:stCondLst>
                                            <p:cond delay="0"/>
                                          </p:stCondLst>
                                        </p:cTn>
                                        <p:tgtEl>
                                          <p:spTgt spid="1124"/>
                                        </p:tgtEl>
                                        <p:attrNameLst>
                                          <p:attrName>style.visibility</p:attrName>
                                        </p:attrNameLst>
                                      </p:cBhvr>
                                      <p:to>
                                        <p:strVal val="visible"/>
                                      </p:to>
                                    </p:set>
                                  </p:childTnLst>
                                </p:cTn>
                              </p:par>
                            </p:childTnLst>
                          </p:cTn>
                        </p:par>
                      </p:childTnLst>
                    </p:cTn>
                  </p:par>
                  <p:par>
                    <p:cTn id="125" fill="hold">
                      <p:stCondLst>
                        <p:cond delay="indefinite"/>
                      </p:stCondLst>
                      <p:childTnLst>
                        <p:par>
                          <p:cTn id="126" fill="hold">
                            <p:stCondLst>
                              <p:cond delay="0"/>
                            </p:stCondLst>
                            <p:childTnLst>
                              <p:par>
                                <p:cTn id="127" presetID="1" presetClass="entr" presetSubtype="0" fill="hold" nodeType="clickEffect">
                                  <p:stCondLst>
                                    <p:cond delay="0"/>
                                  </p:stCondLst>
                                  <p:childTnLst>
                                    <p:set>
                                      <p:cBhvr>
                                        <p:cTn id="128" dur="1" fill="hold">
                                          <p:stCondLst>
                                            <p:cond delay="0"/>
                                          </p:stCondLst>
                                        </p:cTn>
                                        <p:tgtEl>
                                          <p:spTgt spid="1072"/>
                                        </p:tgtEl>
                                        <p:attrNameLst>
                                          <p:attrName>style.visibility</p:attrName>
                                        </p:attrNameLst>
                                      </p:cBhvr>
                                      <p:to>
                                        <p:strVal val="visible"/>
                                      </p:to>
                                    </p:set>
                                  </p:childTnLst>
                                </p:cTn>
                              </p:par>
                            </p:childTnLst>
                          </p:cTn>
                        </p:par>
                      </p:childTnLst>
                    </p:cTn>
                  </p:par>
                  <p:par>
                    <p:cTn id="129" fill="hold">
                      <p:stCondLst>
                        <p:cond delay="indefinite"/>
                      </p:stCondLst>
                      <p:childTnLst>
                        <p:par>
                          <p:cTn id="130" fill="hold">
                            <p:stCondLst>
                              <p:cond delay="0"/>
                            </p:stCondLst>
                            <p:childTnLst>
                              <p:par>
                                <p:cTn id="131" presetID="1" presetClass="entr" presetSubtype="0" fill="hold" nodeType="clickEffect">
                                  <p:stCondLst>
                                    <p:cond delay="0"/>
                                  </p:stCondLst>
                                  <p:childTnLst>
                                    <p:set>
                                      <p:cBhvr>
                                        <p:cTn id="132" dur="1" fill="hold">
                                          <p:stCondLst>
                                            <p:cond delay="0"/>
                                          </p:stCondLst>
                                        </p:cTn>
                                        <p:tgtEl>
                                          <p:spTgt spid="1069"/>
                                        </p:tgtEl>
                                        <p:attrNameLst>
                                          <p:attrName>style.visibility</p:attrName>
                                        </p:attrNameLst>
                                      </p:cBhvr>
                                      <p:to>
                                        <p:strVal val="visible"/>
                                      </p:to>
                                    </p:set>
                                  </p:childTnLst>
                                </p:cTn>
                              </p:par>
                              <p:par>
                                <p:cTn id="133" presetID="1" presetClass="entr" presetSubtype="0" fill="hold" nodeType="withEffect">
                                  <p:stCondLst>
                                    <p:cond delay="0"/>
                                  </p:stCondLst>
                                  <p:childTnLst>
                                    <p:set>
                                      <p:cBhvr>
                                        <p:cTn id="134" dur="1" fill="hold">
                                          <p:stCondLst>
                                            <p:cond delay="0"/>
                                          </p:stCondLst>
                                        </p:cTn>
                                        <p:tgtEl>
                                          <p:spTgt spid="1087"/>
                                        </p:tgtEl>
                                        <p:attrNameLst>
                                          <p:attrName>style.visibility</p:attrName>
                                        </p:attrNameLst>
                                      </p:cBhvr>
                                      <p:to>
                                        <p:strVal val="visible"/>
                                      </p:to>
                                    </p:set>
                                  </p:childTnLst>
                                </p:cTn>
                              </p:par>
                              <p:par>
                                <p:cTn id="135" presetID="1" presetClass="entr" presetSubtype="0" fill="hold" nodeType="withEffect">
                                  <p:stCondLst>
                                    <p:cond delay="0"/>
                                  </p:stCondLst>
                                  <p:childTnLst>
                                    <p:set>
                                      <p:cBhvr>
                                        <p:cTn id="136" dur="1" fill="hold">
                                          <p:stCondLst>
                                            <p:cond delay="0"/>
                                          </p:stCondLst>
                                        </p:cTn>
                                        <p:tgtEl>
                                          <p:spTgt spid="1088"/>
                                        </p:tgtEl>
                                        <p:attrNameLst>
                                          <p:attrName>style.visibility</p:attrName>
                                        </p:attrNameLst>
                                      </p:cBhvr>
                                      <p:to>
                                        <p:strVal val="visible"/>
                                      </p:to>
                                    </p:set>
                                  </p:childTnLst>
                                </p:cTn>
                              </p:par>
                              <p:par>
                                <p:cTn id="137" presetID="1" presetClass="entr" presetSubtype="0" fill="hold" nodeType="withEffect">
                                  <p:stCondLst>
                                    <p:cond delay="0"/>
                                  </p:stCondLst>
                                  <p:childTnLst>
                                    <p:set>
                                      <p:cBhvr>
                                        <p:cTn id="138" dur="1" fill="hold">
                                          <p:stCondLst>
                                            <p:cond delay="0"/>
                                          </p:stCondLst>
                                        </p:cTn>
                                        <p:tgtEl>
                                          <p:spTgt spid="1089"/>
                                        </p:tgtEl>
                                        <p:attrNameLst>
                                          <p:attrName>style.visibility</p:attrName>
                                        </p:attrNameLst>
                                      </p:cBhvr>
                                      <p:to>
                                        <p:strVal val="visible"/>
                                      </p:to>
                                    </p:set>
                                  </p:childTnLst>
                                </p:cTn>
                              </p:par>
                              <p:par>
                                <p:cTn id="139" presetID="1" presetClass="entr" presetSubtype="0" fill="hold" nodeType="withEffect">
                                  <p:stCondLst>
                                    <p:cond delay="0"/>
                                  </p:stCondLst>
                                  <p:childTnLst>
                                    <p:set>
                                      <p:cBhvr>
                                        <p:cTn id="140" dur="1" fill="hold">
                                          <p:stCondLst>
                                            <p:cond delay="0"/>
                                          </p:stCondLst>
                                        </p:cTn>
                                        <p:tgtEl>
                                          <p:spTgt spid="1090"/>
                                        </p:tgtEl>
                                        <p:attrNameLst>
                                          <p:attrName>style.visibility</p:attrName>
                                        </p:attrNameLst>
                                      </p:cBhvr>
                                      <p:to>
                                        <p:strVal val="visible"/>
                                      </p:to>
                                    </p:set>
                                  </p:childTnLst>
                                </p:cTn>
                              </p:par>
                              <p:par>
                                <p:cTn id="141" presetID="1" presetClass="entr" presetSubtype="0" fill="hold" nodeType="withEffect">
                                  <p:stCondLst>
                                    <p:cond delay="0"/>
                                  </p:stCondLst>
                                  <p:childTnLst>
                                    <p:set>
                                      <p:cBhvr>
                                        <p:cTn id="142" dur="1" fill="hold">
                                          <p:stCondLst>
                                            <p:cond delay="0"/>
                                          </p:stCondLst>
                                        </p:cTn>
                                        <p:tgtEl>
                                          <p:spTgt spid="1091"/>
                                        </p:tgtEl>
                                        <p:attrNameLst>
                                          <p:attrName>style.visibility</p:attrName>
                                        </p:attrNameLst>
                                      </p:cBhvr>
                                      <p:to>
                                        <p:strVal val="visible"/>
                                      </p:to>
                                    </p:set>
                                  </p:childTnLst>
                                </p:cTn>
                              </p:par>
                              <p:par>
                                <p:cTn id="143" presetID="1" presetClass="entr" presetSubtype="0" fill="hold" nodeType="withEffect">
                                  <p:stCondLst>
                                    <p:cond delay="0"/>
                                  </p:stCondLst>
                                  <p:childTnLst>
                                    <p:set>
                                      <p:cBhvr>
                                        <p:cTn id="144" dur="1" fill="hold">
                                          <p:stCondLst>
                                            <p:cond delay="0"/>
                                          </p:stCondLst>
                                        </p:cTn>
                                        <p:tgtEl>
                                          <p:spTgt spid="1092"/>
                                        </p:tgtEl>
                                        <p:attrNameLst>
                                          <p:attrName>style.visibility</p:attrName>
                                        </p:attrNameLst>
                                      </p:cBhvr>
                                      <p:to>
                                        <p:strVal val="visible"/>
                                      </p:to>
                                    </p:set>
                                  </p:childTnLst>
                                </p:cTn>
                              </p:par>
                              <p:par>
                                <p:cTn id="145" presetID="1" presetClass="entr" presetSubtype="0" fill="hold" nodeType="withEffect">
                                  <p:stCondLst>
                                    <p:cond delay="0"/>
                                  </p:stCondLst>
                                  <p:childTnLst>
                                    <p:set>
                                      <p:cBhvr>
                                        <p:cTn id="146" dur="1" fill="hold">
                                          <p:stCondLst>
                                            <p:cond delay="0"/>
                                          </p:stCondLst>
                                        </p:cTn>
                                        <p:tgtEl>
                                          <p:spTgt spid="1093"/>
                                        </p:tgtEl>
                                        <p:attrNameLst>
                                          <p:attrName>style.visibility</p:attrName>
                                        </p:attrNameLst>
                                      </p:cBhvr>
                                      <p:to>
                                        <p:strVal val="visible"/>
                                      </p:to>
                                    </p:set>
                                  </p:childTnLst>
                                </p:cTn>
                              </p:par>
                            </p:childTnLst>
                          </p:cTn>
                        </p:par>
                      </p:childTnLst>
                    </p:cTn>
                  </p:par>
                  <p:par>
                    <p:cTn id="147" fill="hold">
                      <p:stCondLst>
                        <p:cond delay="indefinite"/>
                      </p:stCondLst>
                      <p:childTnLst>
                        <p:par>
                          <p:cTn id="148" fill="hold">
                            <p:stCondLst>
                              <p:cond delay="0"/>
                            </p:stCondLst>
                            <p:childTnLst>
                              <p:par>
                                <p:cTn id="149" presetID="1" presetClass="entr" presetSubtype="0" fill="hold" nodeType="clickEffect">
                                  <p:stCondLst>
                                    <p:cond delay="0"/>
                                  </p:stCondLst>
                                  <p:childTnLst>
                                    <p:set>
                                      <p:cBhvr>
                                        <p:cTn id="150" dur="1" fill="hold">
                                          <p:stCondLst>
                                            <p:cond delay="0"/>
                                          </p:stCondLst>
                                        </p:cTn>
                                        <p:tgtEl>
                                          <p:spTgt spid="1070"/>
                                        </p:tgtEl>
                                        <p:attrNameLst>
                                          <p:attrName>style.visibility</p:attrName>
                                        </p:attrNameLst>
                                      </p:cBhvr>
                                      <p:to>
                                        <p:strVal val="visible"/>
                                      </p:to>
                                    </p:set>
                                  </p:childTnLst>
                                </p:cTn>
                              </p:par>
                              <p:par>
                                <p:cTn id="151" presetID="1" presetClass="entr" presetSubtype="0" fill="hold" nodeType="withEffect">
                                  <p:stCondLst>
                                    <p:cond delay="0"/>
                                  </p:stCondLst>
                                  <p:childTnLst>
                                    <p:set>
                                      <p:cBhvr>
                                        <p:cTn id="152" dur="1" fill="hold">
                                          <p:stCondLst>
                                            <p:cond delay="0"/>
                                          </p:stCondLst>
                                        </p:cTn>
                                        <p:tgtEl>
                                          <p:spTgt spid="1094"/>
                                        </p:tgtEl>
                                        <p:attrNameLst>
                                          <p:attrName>style.visibility</p:attrName>
                                        </p:attrNameLst>
                                      </p:cBhvr>
                                      <p:to>
                                        <p:strVal val="visible"/>
                                      </p:to>
                                    </p:set>
                                  </p:childTnLst>
                                </p:cTn>
                              </p:par>
                              <p:par>
                                <p:cTn id="153" presetID="1" presetClass="entr" presetSubtype="0" fill="hold" nodeType="withEffect">
                                  <p:stCondLst>
                                    <p:cond delay="0"/>
                                  </p:stCondLst>
                                  <p:childTnLst>
                                    <p:set>
                                      <p:cBhvr>
                                        <p:cTn id="154" dur="1" fill="hold">
                                          <p:stCondLst>
                                            <p:cond delay="0"/>
                                          </p:stCondLst>
                                        </p:cTn>
                                        <p:tgtEl>
                                          <p:spTgt spid="1095"/>
                                        </p:tgtEl>
                                        <p:attrNameLst>
                                          <p:attrName>style.visibility</p:attrName>
                                        </p:attrNameLst>
                                      </p:cBhvr>
                                      <p:to>
                                        <p:strVal val="visible"/>
                                      </p:to>
                                    </p:set>
                                  </p:childTnLst>
                                </p:cTn>
                              </p:par>
                              <p:par>
                                <p:cTn id="155" presetID="1" presetClass="entr" presetSubtype="0" fill="hold" nodeType="withEffect">
                                  <p:stCondLst>
                                    <p:cond delay="0"/>
                                  </p:stCondLst>
                                  <p:childTnLst>
                                    <p:set>
                                      <p:cBhvr>
                                        <p:cTn id="156" dur="1" fill="hold">
                                          <p:stCondLst>
                                            <p:cond delay="0"/>
                                          </p:stCondLst>
                                        </p:cTn>
                                        <p:tgtEl>
                                          <p:spTgt spid="1096"/>
                                        </p:tgtEl>
                                        <p:attrNameLst>
                                          <p:attrName>style.visibility</p:attrName>
                                        </p:attrNameLst>
                                      </p:cBhvr>
                                      <p:to>
                                        <p:strVal val="visible"/>
                                      </p:to>
                                    </p:set>
                                  </p:childTnLst>
                                </p:cTn>
                              </p:par>
                              <p:par>
                                <p:cTn id="157" presetID="1" presetClass="entr" presetSubtype="0" fill="hold" nodeType="withEffect">
                                  <p:stCondLst>
                                    <p:cond delay="0"/>
                                  </p:stCondLst>
                                  <p:childTnLst>
                                    <p:set>
                                      <p:cBhvr>
                                        <p:cTn id="158" dur="1" fill="hold">
                                          <p:stCondLst>
                                            <p:cond delay="0"/>
                                          </p:stCondLst>
                                        </p:cTn>
                                        <p:tgtEl>
                                          <p:spTgt spid="1097"/>
                                        </p:tgtEl>
                                        <p:attrNameLst>
                                          <p:attrName>style.visibility</p:attrName>
                                        </p:attrNameLst>
                                      </p:cBhvr>
                                      <p:to>
                                        <p:strVal val="visible"/>
                                      </p:to>
                                    </p:set>
                                  </p:childTnLst>
                                </p:cTn>
                              </p:par>
                              <p:par>
                                <p:cTn id="159" presetID="1" presetClass="entr" presetSubtype="0" fill="hold" nodeType="withEffect">
                                  <p:stCondLst>
                                    <p:cond delay="0"/>
                                  </p:stCondLst>
                                  <p:childTnLst>
                                    <p:set>
                                      <p:cBhvr>
                                        <p:cTn id="160" dur="1" fill="hold">
                                          <p:stCondLst>
                                            <p:cond delay="0"/>
                                          </p:stCondLst>
                                        </p:cTn>
                                        <p:tgtEl>
                                          <p:spTgt spid="1098"/>
                                        </p:tgtEl>
                                        <p:attrNameLst>
                                          <p:attrName>style.visibility</p:attrName>
                                        </p:attrNameLst>
                                      </p:cBhvr>
                                      <p:to>
                                        <p:strVal val="visible"/>
                                      </p:to>
                                    </p:set>
                                  </p:childTnLst>
                                </p:cTn>
                              </p:par>
                              <p:par>
                                <p:cTn id="161" presetID="1" presetClass="entr" presetSubtype="0" fill="hold" nodeType="withEffect">
                                  <p:stCondLst>
                                    <p:cond delay="0"/>
                                  </p:stCondLst>
                                  <p:childTnLst>
                                    <p:set>
                                      <p:cBhvr>
                                        <p:cTn id="162" dur="1" fill="hold">
                                          <p:stCondLst>
                                            <p:cond delay="0"/>
                                          </p:stCondLst>
                                        </p:cTn>
                                        <p:tgtEl>
                                          <p:spTgt spid="1099"/>
                                        </p:tgtEl>
                                        <p:attrNameLst>
                                          <p:attrName>style.visibility</p:attrName>
                                        </p:attrNameLst>
                                      </p:cBhvr>
                                      <p:to>
                                        <p:strVal val="visible"/>
                                      </p:to>
                                    </p:set>
                                  </p:childTnLst>
                                </p:cTn>
                              </p:par>
                              <p:par>
                                <p:cTn id="163" presetID="1" presetClass="entr" presetSubtype="0" fill="hold" nodeType="withEffect">
                                  <p:stCondLst>
                                    <p:cond delay="0"/>
                                  </p:stCondLst>
                                  <p:childTnLst>
                                    <p:set>
                                      <p:cBhvr>
                                        <p:cTn id="164" dur="1" fill="hold">
                                          <p:stCondLst>
                                            <p:cond delay="0"/>
                                          </p:stCondLst>
                                        </p:cTn>
                                        <p:tgtEl>
                                          <p:spTgt spid="1100"/>
                                        </p:tgtEl>
                                        <p:attrNameLst>
                                          <p:attrName>style.visibility</p:attrName>
                                        </p:attrNameLst>
                                      </p:cBhvr>
                                      <p:to>
                                        <p:strVal val="visible"/>
                                      </p:to>
                                    </p:set>
                                  </p:childTnLst>
                                </p:cTn>
                              </p:par>
                            </p:childTnLst>
                          </p:cTn>
                        </p:par>
                      </p:childTnLst>
                    </p:cTn>
                  </p:par>
                  <p:par>
                    <p:cTn id="165" fill="hold">
                      <p:stCondLst>
                        <p:cond delay="indefinite"/>
                      </p:stCondLst>
                      <p:childTnLst>
                        <p:par>
                          <p:cTn id="166" fill="hold">
                            <p:stCondLst>
                              <p:cond delay="0"/>
                            </p:stCondLst>
                            <p:childTnLst>
                              <p:par>
                                <p:cTn id="167" presetID="1" presetClass="entr" presetSubtype="0" fill="hold" nodeType="clickEffect">
                                  <p:stCondLst>
                                    <p:cond delay="0"/>
                                  </p:stCondLst>
                                  <p:childTnLst>
                                    <p:set>
                                      <p:cBhvr>
                                        <p:cTn id="168" dur="1" fill="hold">
                                          <p:stCondLst>
                                            <p:cond delay="0"/>
                                          </p:stCondLst>
                                        </p:cTn>
                                        <p:tgtEl>
                                          <p:spTgt spid="1071"/>
                                        </p:tgtEl>
                                        <p:attrNameLst>
                                          <p:attrName>style.visibility</p:attrName>
                                        </p:attrNameLst>
                                      </p:cBhvr>
                                      <p:to>
                                        <p:strVal val="visible"/>
                                      </p:to>
                                    </p:set>
                                  </p:childTnLst>
                                </p:cTn>
                              </p:par>
                              <p:par>
                                <p:cTn id="169" presetID="1" presetClass="entr" presetSubtype="0" fill="hold" nodeType="withEffect">
                                  <p:stCondLst>
                                    <p:cond delay="0"/>
                                  </p:stCondLst>
                                  <p:childTnLst>
                                    <p:set>
                                      <p:cBhvr>
                                        <p:cTn id="170" dur="1" fill="hold">
                                          <p:stCondLst>
                                            <p:cond delay="0"/>
                                          </p:stCondLst>
                                        </p:cTn>
                                        <p:tgtEl>
                                          <p:spTgt spid="1140"/>
                                        </p:tgtEl>
                                        <p:attrNameLst>
                                          <p:attrName>style.visibility</p:attrName>
                                        </p:attrNameLst>
                                      </p:cBhvr>
                                      <p:to>
                                        <p:strVal val="visible"/>
                                      </p:to>
                                    </p:set>
                                  </p:childTnLst>
                                </p:cTn>
                              </p:par>
                              <p:par>
                                <p:cTn id="171" presetID="1" presetClass="entr" presetSubtype="0" fill="hold" nodeType="withEffect">
                                  <p:stCondLst>
                                    <p:cond delay="0"/>
                                  </p:stCondLst>
                                  <p:childTnLst>
                                    <p:set>
                                      <p:cBhvr>
                                        <p:cTn id="172" dur="1" fill="hold">
                                          <p:stCondLst>
                                            <p:cond delay="0"/>
                                          </p:stCondLst>
                                        </p:cTn>
                                        <p:tgtEl>
                                          <p:spTgt spid="1101"/>
                                        </p:tgtEl>
                                        <p:attrNameLst>
                                          <p:attrName>style.visibility</p:attrName>
                                        </p:attrNameLst>
                                      </p:cBhvr>
                                      <p:to>
                                        <p:strVal val="visible"/>
                                      </p:to>
                                    </p:set>
                                  </p:childTnLst>
                                </p:cTn>
                              </p:par>
                              <p:par>
                                <p:cTn id="173" presetID="1" presetClass="entr" presetSubtype="0" fill="hold" nodeType="withEffect">
                                  <p:stCondLst>
                                    <p:cond delay="0"/>
                                  </p:stCondLst>
                                  <p:childTnLst>
                                    <p:set>
                                      <p:cBhvr>
                                        <p:cTn id="174" dur="1" fill="hold">
                                          <p:stCondLst>
                                            <p:cond delay="0"/>
                                          </p:stCondLst>
                                        </p:cTn>
                                        <p:tgtEl>
                                          <p:spTgt spid="1102"/>
                                        </p:tgtEl>
                                        <p:attrNameLst>
                                          <p:attrName>style.visibility</p:attrName>
                                        </p:attrNameLst>
                                      </p:cBhvr>
                                      <p:to>
                                        <p:strVal val="visible"/>
                                      </p:to>
                                    </p:set>
                                  </p:childTnLst>
                                </p:cTn>
                              </p:par>
                              <p:par>
                                <p:cTn id="175" presetID="1" presetClass="entr" presetSubtype="0" fill="hold" nodeType="withEffect">
                                  <p:stCondLst>
                                    <p:cond delay="0"/>
                                  </p:stCondLst>
                                  <p:childTnLst>
                                    <p:set>
                                      <p:cBhvr>
                                        <p:cTn id="176" dur="1" fill="hold">
                                          <p:stCondLst>
                                            <p:cond delay="0"/>
                                          </p:stCondLst>
                                        </p:cTn>
                                        <p:tgtEl>
                                          <p:spTgt spid="1103"/>
                                        </p:tgtEl>
                                        <p:attrNameLst>
                                          <p:attrName>style.visibility</p:attrName>
                                        </p:attrNameLst>
                                      </p:cBhvr>
                                      <p:to>
                                        <p:strVal val="visible"/>
                                      </p:to>
                                    </p:set>
                                  </p:childTnLst>
                                </p:cTn>
                              </p:par>
                              <p:par>
                                <p:cTn id="177" presetID="1" presetClass="entr" presetSubtype="0" fill="hold" nodeType="withEffect">
                                  <p:stCondLst>
                                    <p:cond delay="0"/>
                                  </p:stCondLst>
                                  <p:childTnLst>
                                    <p:set>
                                      <p:cBhvr>
                                        <p:cTn id="178" dur="1" fill="hold">
                                          <p:stCondLst>
                                            <p:cond delay="0"/>
                                          </p:stCondLst>
                                        </p:cTn>
                                        <p:tgtEl>
                                          <p:spTgt spid="1104"/>
                                        </p:tgtEl>
                                        <p:attrNameLst>
                                          <p:attrName>style.visibility</p:attrName>
                                        </p:attrNameLst>
                                      </p:cBhvr>
                                      <p:to>
                                        <p:strVal val="visible"/>
                                      </p:to>
                                    </p:set>
                                  </p:childTnLst>
                                </p:cTn>
                              </p:par>
                              <p:par>
                                <p:cTn id="179" presetID="1" presetClass="entr" presetSubtype="0" fill="hold" nodeType="withEffect">
                                  <p:stCondLst>
                                    <p:cond delay="0"/>
                                  </p:stCondLst>
                                  <p:childTnLst>
                                    <p:set>
                                      <p:cBhvr>
                                        <p:cTn id="180" dur="1" fill="hold">
                                          <p:stCondLst>
                                            <p:cond delay="0"/>
                                          </p:stCondLst>
                                        </p:cTn>
                                        <p:tgtEl>
                                          <p:spTgt spid="1105"/>
                                        </p:tgtEl>
                                        <p:attrNameLst>
                                          <p:attrName>style.visibility</p:attrName>
                                        </p:attrNameLst>
                                      </p:cBhvr>
                                      <p:to>
                                        <p:strVal val="visible"/>
                                      </p:to>
                                    </p:set>
                                  </p:childTnLst>
                                </p:cTn>
                              </p:par>
                              <p:par>
                                <p:cTn id="181" presetID="1" presetClass="entr" presetSubtype="0" fill="hold" nodeType="withEffect">
                                  <p:stCondLst>
                                    <p:cond delay="0"/>
                                  </p:stCondLst>
                                  <p:childTnLst>
                                    <p:set>
                                      <p:cBhvr>
                                        <p:cTn id="182" dur="1" fill="hold">
                                          <p:stCondLst>
                                            <p:cond delay="0"/>
                                          </p:stCondLst>
                                        </p:cTn>
                                        <p:tgtEl>
                                          <p:spTgt spid="1106"/>
                                        </p:tgtEl>
                                        <p:attrNameLst>
                                          <p:attrName>style.visibility</p:attrName>
                                        </p:attrNameLst>
                                      </p:cBhvr>
                                      <p:to>
                                        <p:strVal val="visible"/>
                                      </p:to>
                                    </p:set>
                                  </p:childTnLst>
                                </p:cTn>
                              </p:par>
                              <p:par>
                                <p:cTn id="183" presetID="1" presetClass="entr" presetSubtype="0" fill="hold" nodeType="withEffect">
                                  <p:stCondLst>
                                    <p:cond delay="0"/>
                                  </p:stCondLst>
                                  <p:childTnLst>
                                    <p:set>
                                      <p:cBhvr>
                                        <p:cTn id="184" dur="1" fill="hold">
                                          <p:stCondLst>
                                            <p:cond delay="0"/>
                                          </p:stCondLst>
                                        </p:cTn>
                                        <p:tgtEl>
                                          <p:spTgt spid="1107"/>
                                        </p:tgtEl>
                                        <p:attrNameLst>
                                          <p:attrName>style.visibility</p:attrName>
                                        </p:attrNameLst>
                                      </p:cBhvr>
                                      <p:to>
                                        <p:strVal val="visible"/>
                                      </p:to>
                                    </p:set>
                                  </p:childTnLst>
                                </p:cTn>
                              </p:par>
                              <p:par>
                                <p:cTn id="185" presetID="1" presetClass="entr" presetSubtype="0" fill="hold" nodeType="withEffect">
                                  <p:stCondLst>
                                    <p:cond delay="0"/>
                                  </p:stCondLst>
                                  <p:childTnLst>
                                    <p:set>
                                      <p:cBhvr>
                                        <p:cTn id="186" dur="1" fill="hold">
                                          <p:stCondLst>
                                            <p:cond delay="0"/>
                                          </p:stCondLst>
                                        </p:cTn>
                                        <p:tgtEl>
                                          <p:spTgt spid="1108"/>
                                        </p:tgtEl>
                                        <p:attrNameLst>
                                          <p:attrName>style.visibility</p:attrName>
                                        </p:attrNameLst>
                                      </p:cBhvr>
                                      <p:to>
                                        <p:strVal val="visible"/>
                                      </p:to>
                                    </p:set>
                                  </p:childTnLst>
                                </p:cTn>
                              </p:par>
                              <p:par>
                                <p:cTn id="187" presetID="1" presetClass="entr" presetSubtype="0" fill="hold" nodeType="withEffect">
                                  <p:stCondLst>
                                    <p:cond delay="0"/>
                                  </p:stCondLst>
                                  <p:childTnLst>
                                    <p:set>
                                      <p:cBhvr>
                                        <p:cTn id="188" dur="1" fill="hold">
                                          <p:stCondLst>
                                            <p:cond delay="0"/>
                                          </p:stCondLst>
                                        </p:cTn>
                                        <p:tgtEl>
                                          <p:spTgt spid="1109"/>
                                        </p:tgtEl>
                                        <p:attrNameLst>
                                          <p:attrName>style.visibility</p:attrName>
                                        </p:attrNameLst>
                                      </p:cBhvr>
                                      <p:to>
                                        <p:strVal val="visible"/>
                                      </p:to>
                                    </p:set>
                                  </p:childTnLst>
                                </p:cTn>
                              </p:par>
                              <p:par>
                                <p:cTn id="189" presetID="1" presetClass="entr" presetSubtype="0" fill="hold" nodeType="withEffect">
                                  <p:stCondLst>
                                    <p:cond delay="0"/>
                                  </p:stCondLst>
                                  <p:childTnLst>
                                    <p:set>
                                      <p:cBhvr>
                                        <p:cTn id="190" dur="1" fill="hold">
                                          <p:stCondLst>
                                            <p:cond delay="0"/>
                                          </p:stCondLst>
                                        </p:cTn>
                                        <p:tgtEl>
                                          <p:spTgt spid="1110"/>
                                        </p:tgtEl>
                                        <p:attrNameLst>
                                          <p:attrName>style.visibility</p:attrName>
                                        </p:attrNameLst>
                                      </p:cBhvr>
                                      <p:to>
                                        <p:strVal val="visible"/>
                                      </p:to>
                                    </p:set>
                                  </p:childTnLst>
                                </p:cTn>
                              </p:par>
                              <p:par>
                                <p:cTn id="191" presetID="1" presetClass="entr" presetSubtype="0" fill="hold" nodeType="withEffect">
                                  <p:stCondLst>
                                    <p:cond delay="0"/>
                                  </p:stCondLst>
                                  <p:childTnLst>
                                    <p:set>
                                      <p:cBhvr>
                                        <p:cTn id="192" dur="1" fill="hold">
                                          <p:stCondLst>
                                            <p:cond delay="0"/>
                                          </p:stCondLst>
                                        </p:cTn>
                                        <p:tgtEl>
                                          <p:spTgt spid="1111"/>
                                        </p:tgtEl>
                                        <p:attrNameLst>
                                          <p:attrName>style.visibility</p:attrName>
                                        </p:attrNameLst>
                                      </p:cBhvr>
                                      <p:to>
                                        <p:strVal val="visible"/>
                                      </p:to>
                                    </p:set>
                                  </p:childTnLst>
                                </p:cTn>
                              </p:par>
                              <p:par>
                                <p:cTn id="193" presetID="1" presetClass="entr" presetSubtype="0" fill="hold" nodeType="withEffect">
                                  <p:stCondLst>
                                    <p:cond delay="0"/>
                                  </p:stCondLst>
                                  <p:childTnLst>
                                    <p:set>
                                      <p:cBhvr>
                                        <p:cTn id="194" dur="1" fill="hold">
                                          <p:stCondLst>
                                            <p:cond delay="0"/>
                                          </p:stCondLst>
                                        </p:cTn>
                                        <p:tgtEl>
                                          <p:spTgt spid="1112"/>
                                        </p:tgtEl>
                                        <p:attrNameLst>
                                          <p:attrName>style.visibility</p:attrName>
                                        </p:attrNameLst>
                                      </p:cBhvr>
                                      <p:to>
                                        <p:strVal val="visible"/>
                                      </p:to>
                                    </p:set>
                                  </p:childTnLst>
                                </p:cTn>
                              </p:par>
                              <p:par>
                                <p:cTn id="195" presetID="1" presetClass="entr" presetSubtype="0" fill="hold" nodeType="withEffect">
                                  <p:stCondLst>
                                    <p:cond delay="0"/>
                                  </p:stCondLst>
                                  <p:childTnLst>
                                    <p:set>
                                      <p:cBhvr>
                                        <p:cTn id="196" dur="1" fill="hold">
                                          <p:stCondLst>
                                            <p:cond delay="0"/>
                                          </p:stCondLst>
                                        </p:cTn>
                                        <p:tgtEl>
                                          <p:spTgt spid="1113"/>
                                        </p:tgtEl>
                                        <p:attrNameLst>
                                          <p:attrName>style.visibility</p:attrName>
                                        </p:attrNameLst>
                                      </p:cBhvr>
                                      <p:to>
                                        <p:strVal val="visible"/>
                                      </p:to>
                                    </p:set>
                                  </p:childTnLst>
                                </p:cTn>
                              </p:par>
                              <p:par>
                                <p:cTn id="197" presetID="1" presetClass="entr" presetSubtype="0" fill="hold" nodeType="withEffect">
                                  <p:stCondLst>
                                    <p:cond delay="0"/>
                                  </p:stCondLst>
                                  <p:childTnLst>
                                    <p:set>
                                      <p:cBhvr>
                                        <p:cTn id="198" dur="1" fill="hold">
                                          <p:stCondLst>
                                            <p:cond delay="0"/>
                                          </p:stCondLst>
                                        </p:cTn>
                                        <p:tgtEl>
                                          <p:spTgt spid="1114"/>
                                        </p:tgtEl>
                                        <p:attrNameLst>
                                          <p:attrName>style.visibility</p:attrName>
                                        </p:attrNameLst>
                                      </p:cBhvr>
                                      <p:to>
                                        <p:strVal val="visible"/>
                                      </p:to>
                                    </p:set>
                                  </p:childTnLst>
                                </p:cTn>
                              </p:par>
                            </p:childTnLst>
                          </p:cTn>
                        </p:par>
                      </p:childTnLst>
                    </p:cTn>
                  </p:par>
                  <p:par>
                    <p:cTn id="199" fill="hold">
                      <p:stCondLst>
                        <p:cond delay="indefinite"/>
                      </p:stCondLst>
                      <p:childTnLst>
                        <p:par>
                          <p:cTn id="200" fill="hold">
                            <p:stCondLst>
                              <p:cond delay="0"/>
                            </p:stCondLst>
                            <p:childTnLst>
                              <p:par>
                                <p:cTn id="201" presetID="1" presetClass="entr" presetSubtype="0" fill="hold" nodeType="clickEffect">
                                  <p:stCondLst>
                                    <p:cond delay="0"/>
                                  </p:stCondLst>
                                  <p:childTnLst>
                                    <p:set>
                                      <p:cBhvr>
                                        <p:cTn id="202" dur="1" fill="hold">
                                          <p:stCondLst>
                                            <p:cond delay="0"/>
                                          </p:stCondLst>
                                        </p:cTn>
                                        <p:tgtEl>
                                          <p:spTgt spid="1126"/>
                                        </p:tgtEl>
                                        <p:attrNameLst>
                                          <p:attrName>style.visibility</p:attrName>
                                        </p:attrNameLst>
                                      </p:cBhvr>
                                      <p:to>
                                        <p:strVal val="visible"/>
                                      </p:to>
                                    </p:set>
                                  </p:childTnLst>
                                </p:cTn>
                              </p:par>
                            </p:childTnLst>
                          </p:cTn>
                        </p:par>
                      </p:childTnLst>
                    </p:cTn>
                  </p:par>
                  <p:par>
                    <p:cTn id="203" fill="hold">
                      <p:stCondLst>
                        <p:cond delay="indefinite"/>
                      </p:stCondLst>
                      <p:childTnLst>
                        <p:par>
                          <p:cTn id="204" fill="hold">
                            <p:stCondLst>
                              <p:cond delay="0"/>
                            </p:stCondLst>
                            <p:childTnLst>
                              <p:par>
                                <p:cTn id="205" presetID="1" presetClass="entr" presetSubtype="0" fill="hold" nodeType="clickEffect">
                                  <p:stCondLst>
                                    <p:cond delay="0"/>
                                  </p:stCondLst>
                                  <p:childTnLst>
                                    <p:set>
                                      <p:cBhvr>
                                        <p:cTn id="206" dur="1" fill="hold">
                                          <p:stCondLst>
                                            <p:cond delay="0"/>
                                          </p:stCondLst>
                                        </p:cTn>
                                        <p:tgtEl>
                                          <p:spTgt spid="1127"/>
                                        </p:tgtEl>
                                        <p:attrNameLst>
                                          <p:attrName>style.visibility</p:attrName>
                                        </p:attrNameLst>
                                      </p:cBhvr>
                                      <p:to>
                                        <p:strVal val="visible"/>
                                      </p:to>
                                    </p:set>
                                  </p:childTnLst>
                                </p:cTn>
                              </p:par>
                            </p:childTnLst>
                          </p:cTn>
                        </p:par>
                      </p:childTnLst>
                    </p:cTn>
                  </p:par>
                  <p:par>
                    <p:cTn id="207" fill="hold">
                      <p:stCondLst>
                        <p:cond delay="indefinite"/>
                      </p:stCondLst>
                      <p:childTnLst>
                        <p:par>
                          <p:cTn id="208" fill="hold">
                            <p:stCondLst>
                              <p:cond delay="0"/>
                            </p:stCondLst>
                            <p:childTnLst>
                              <p:par>
                                <p:cTn id="209" presetID="1" presetClass="entr" presetSubtype="0" fill="hold" nodeType="clickEffect">
                                  <p:stCondLst>
                                    <p:cond delay="0"/>
                                  </p:stCondLst>
                                  <p:childTnLst>
                                    <p:set>
                                      <p:cBhvr>
                                        <p:cTn id="210" dur="1" fill="hold">
                                          <p:stCondLst>
                                            <p:cond delay="0"/>
                                          </p:stCondLst>
                                        </p:cTn>
                                        <p:tgtEl>
                                          <p:spTgt spid="1128"/>
                                        </p:tgtEl>
                                        <p:attrNameLst>
                                          <p:attrName>style.visibility</p:attrName>
                                        </p:attrNameLst>
                                      </p:cBhvr>
                                      <p:to>
                                        <p:strVal val="visible"/>
                                      </p:to>
                                    </p:set>
                                  </p:childTnLst>
                                </p:cTn>
                              </p:par>
                            </p:childTnLst>
                          </p:cTn>
                        </p:par>
                      </p:childTnLst>
                    </p:cTn>
                  </p:par>
                  <p:par>
                    <p:cTn id="211" fill="hold">
                      <p:stCondLst>
                        <p:cond delay="indefinite"/>
                      </p:stCondLst>
                      <p:childTnLst>
                        <p:par>
                          <p:cTn id="212" fill="hold">
                            <p:stCondLst>
                              <p:cond delay="0"/>
                            </p:stCondLst>
                            <p:childTnLst>
                              <p:par>
                                <p:cTn id="213" presetID="1" presetClass="entr" presetSubtype="0" fill="hold" nodeType="clickEffect">
                                  <p:stCondLst>
                                    <p:cond delay="0"/>
                                  </p:stCondLst>
                                  <p:childTnLst>
                                    <p:set>
                                      <p:cBhvr>
                                        <p:cTn id="214" dur="1" fill="hold">
                                          <p:stCondLst>
                                            <p:cond delay="0"/>
                                          </p:stCondLst>
                                        </p:cTn>
                                        <p:tgtEl>
                                          <p:spTgt spid="1129"/>
                                        </p:tgtEl>
                                        <p:attrNameLst>
                                          <p:attrName>style.visibility</p:attrName>
                                        </p:attrNameLst>
                                      </p:cBhvr>
                                      <p:to>
                                        <p:strVal val="visible"/>
                                      </p:to>
                                    </p:set>
                                  </p:childTnLst>
                                </p:cTn>
                              </p:par>
                            </p:childTnLst>
                          </p:cTn>
                        </p:par>
                      </p:childTnLst>
                    </p:cTn>
                  </p:par>
                  <p:par>
                    <p:cTn id="215" fill="hold">
                      <p:stCondLst>
                        <p:cond delay="indefinite"/>
                      </p:stCondLst>
                      <p:childTnLst>
                        <p:par>
                          <p:cTn id="216" fill="hold">
                            <p:stCondLst>
                              <p:cond delay="0"/>
                            </p:stCondLst>
                            <p:childTnLst>
                              <p:par>
                                <p:cTn id="217" presetID="1" presetClass="entr" presetSubtype="0" fill="hold" nodeType="clickEffect">
                                  <p:stCondLst>
                                    <p:cond delay="0"/>
                                  </p:stCondLst>
                                  <p:childTnLst>
                                    <p:set>
                                      <p:cBhvr>
                                        <p:cTn id="218" dur="1" fill="hold">
                                          <p:stCondLst>
                                            <p:cond delay="0"/>
                                          </p:stCondLst>
                                        </p:cTn>
                                        <p:tgtEl>
                                          <p:spTgt spid="11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144"/>
        <p:cNvGrpSpPr/>
        <p:nvPr/>
      </p:nvGrpSpPr>
      <p:grpSpPr>
        <a:xfrm>
          <a:off x="0" y="0"/>
          <a:ext cx="0" cy="0"/>
          <a:chOff x="0" y="0"/>
          <a:chExt cx="0" cy="0"/>
        </a:xfrm>
      </p:grpSpPr>
      <p:sp>
        <p:nvSpPr>
          <p:cNvPr id="1145" name="Google Shape;1145;p49"/>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t>Reset Keyboard</a:t>
            </a:r>
            <a:endParaRPr sz="2400"/>
          </a:p>
        </p:txBody>
      </p:sp>
      <p:sp>
        <p:nvSpPr>
          <p:cNvPr id="1146" name="Google Shape;1146;p49"/>
          <p:cNvSpPr txBox="1">
            <a:spLocks noGrp="1"/>
          </p:cNvSpPr>
          <p:nvPr>
            <p:ph type="body" idx="1"/>
          </p:nvPr>
        </p:nvSpPr>
        <p:spPr>
          <a:xfrm>
            <a:off x="831125" y="1479175"/>
            <a:ext cx="7593000" cy="2788500"/>
          </a:xfrm>
          <a:prstGeom prst="rect">
            <a:avLst/>
          </a:prstGeom>
        </p:spPr>
        <p:txBody>
          <a:bodyPr spcFirstLastPara="1" wrap="square" lIns="91425" tIns="91425" rIns="91425" bIns="91425" anchor="ctr" anchorCtr="0">
            <a:noAutofit/>
          </a:bodyPr>
          <a:lstStyle/>
          <a:p>
            <a:pPr marL="457200" lvl="0" indent="-381000" algn="l" rtl="0">
              <a:lnSpc>
                <a:spcPct val="115000"/>
              </a:lnSpc>
              <a:spcBef>
                <a:spcPts val="0"/>
              </a:spcBef>
              <a:spcAft>
                <a:spcPts val="0"/>
              </a:spcAft>
              <a:buSzPts val="2400"/>
              <a:buChar char="●"/>
            </a:pPr>
            <a:r>
              <a:rPr lang="en" sz="2400" b="1"/>
              <a:t>Toggle LED</a:t>
            </a:r>
            <a:r>
              <a:rPr lang="en" sz="2400"/>
              <a:t> - turn LED On after memory test</a:t>
            </a:r>
            <a:endParaRPr sz="2400"/>
          </a:p>
          <a:p>
            <a:pPr marL="457200" lvl="0" indent="-381000" algn="l" rtl="0">
              <a:lnSpc>
                <a:spcPct val="115000"/>
              </a:lnSpc>
              <a:spcBef>
                <a:spcPts val="0"/>
              </a:spcBef>
              <a:spcAft>
                <a:spcPts val="0"/>
              </a:spcAft>
              <a:buSzPts val="2400"/>
              <a:buChar char="●"/>
            </a:pPr>
            <a:r>
              <a:rPr lang="en" sz="2400" b="1"/>
              <a:t>Toggle PS/2 Clock </a:t>
            </a:r>
            <a:r>
              <a:rPr lang="en" sz="2400"/>
              <a:t>- data/clock low, then release</a:t>
            </a:r>
            <a:endParaRPr sz="2400"/>
          </a:p>
          <a:p>
            <a:pPr marL="457200" lvl="0" indent="-381000" algn="l" rtl="0">
              <a:lnSpc>
                <a:spcPct val="115000"/>
              </a:lnSpc>
              <a:spcBef>
                <a:spcPts val="0"/>
              </a:spcBef>
              <a:spcAft>
                <a:spcPts val="0"/>
              </a:spcAft>
              <a:buSzPts val="2400"/>
              <a:buChar char="●"/>
            </a:pPr>
            <a:r>
              <a:rPr lang="en" sz="2400" b="1"/>
              <a:t>Acknowledge </a:t>
            </a:r>
            <a:r>
              <a:rPr lang="en" sz="2400"/>
              <a:t>- keyboard brings clock low</a:t>
            </a:r>
            <a:endParaRPr sz="2400"/>
          </a:p>
          <a:p>
            <a:pPr marL="457200" lvl="0" indent="-381000" algn="l" rtl="0">
              <a:lnSpc>
                <a:spcPct val="115000"/>
              </a:lnSpc>
              <a:spcBef>
                <a:spcPts val="0"/>
              </a:spcBef>
              <a:spcAft>
                <a:spcPts val="0"/>
              </a:spcAft>
              <a:buSzPts val="2400"/>
              <a:buChar char="●"/>
            </a:pPr>
            <a:r>
              <a:rPr lang="en" sz="2400" b="1"/>
              <a:t>Retry 6 times</a:t>
            </a:r>
            <a:r>
              <a:rPr lang="en" sz="2400"/>
              <a:t> - restart from toggle LED</a:t>
            </a:r>
            <a:endParaRPr sz="2400"/>
          </a:p>
          <a:p>
            <a:pPr marL="457200" lvl="0" indent="-381000" algn="l" rtl="0">
              <a:lnSpc>
                <a:spcPct val="115000"/>
              </a:lnSpc>
              <a:spcBef>
                <a:spcPts val="0"/>
              </a:spcBef>
              <a:spcAft>
                <a:spcPts val="0"/>
              </a:spcAft>
              <a:buSzPts val="2400"/>
              <a:buChar char="●"/>
            </a:pPr>
            <a:r>
              <a:rPr lang="en" sz="2400" b="1"/>
              <a:t>Send Reset </a:t>
            </a:r>
            <a:r>
              <a:rPr lang="en" sz="2400"/>
              <a:t>- PS/2 command 0xFF</a:t>
            </a:r>
            <a:endParaRPr sz="2400"/>
          </a:p>
          <a:p>
            <a:pPr marL="457200" lvl="0" indent="-381000" algn="l" rtl="0">
              <a:lnSpc>
                <a:spcPct val="115000"/>
              </a:lnSpc>
              <a:spcBef>
                <a:spcPts val="0"/>
              </a:spcBef>
              <a:spcAft>
                <a:spcPts val="0"/>
              </a:spcAft>
              <a:buSzPts val="2400"/>
              <a:buChar char="●"/>
            </a:pPr>
            <a:r>
              <a:rPr lang="en" sz="2400" b="1"/>
              <a:t>Pass/Fail?</a:t>
            </a:r>
            <a:r>
              <a:rPr lang="en" sz="2400"/>
              <a:t> - continue to “warm start”</a:t>
            </a:r>
            <a:endParaRPr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4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4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4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4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4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4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150"/>
        <p:cNvGrpSpPr/>
        <p:nvPr/>
      </p:nvGrpSpPr>
      <p:grpSpPr>
        <a:xfrm>
          <a:off x="0" y="0"/>
          <a:ext cx="0" cy="0"/>
          <a:chOff x="0" y="0"/>
          <a:chExt cx="0" cy="0"/>
        </a:xfrm>
      </p:grpSpPr>
      <p:sp>
        <p:nvSpPr>
          <p:cNvPr id="1151" name="Google Shape;1151;p50"/>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t>LED Status Recap</a:t>
            </a:r>
            <a:endParaRPr sz="2400"/>
          </a:p>
        </p:txBody>
      </p:sp>
      <p:sp>
        <p:nvSpPr>
          <p:cNvPr id="1152" name="Google Shape;1152;p50"/>
          <p:cNvSpPr txBox="1">
            <a:spLocks noGrp="1"/>
          </p:cNvSpPr>
          <p:nvPr>
            <p:ph type="body" idx="1"/>
          </p:nvPr>
        </p:nvSpPr>
        <p:spPr>
          <a:xfrm>
            <a:off x="831125" y="1479175"/>
            <a:ext cx="7593000" cy="2776200"/>
          </a:xfrm>
          <a:prstGeom prst="rect">
            <a:avLst/>
          </a:prstGeom>
        </p:spPr>
        <p:txBody>
          <a:bodyPr spcFirstLastPara="1" wrap="square" lIns="91425" tIns="91425" rIns="91425" bIns="91425" anchor="ctr" anchorCtr="0">
            <a:noAutofit/>
          </a:bodyPr>
          <a:lstStyle/>
          <a:p>
            <a:pPr marL="457200" lvl="0" indent="-381000" algn="l" rtl="0">
              <a:lnSpc>
                <a:spcPct val="115000"/>
              </a:lnSpc>
              <a:spcBef>
                <a:spcPts val="0"/>
              </a:spcBef>
              <a:spcAft>
                <a:spcPts val="0"/>
              </a:spcAft>
              <a:buSzPts val="2400"/>
              <a:buChar char="●"/>
            </a:pPr>
            <a:r>
              <a:rPr lang="en" sz="2400" b="1"/>
              <a:t>Solid On </a:t>
            </a:r>
            <a:r>
              <a:rPr lang="en" sz="2400"/>
              <a:t>- board dead (no ROM)</a:t>
            </a:r>
            <a:endParaRPr sz="2400"/>
          </a:p>
          <a:p>
            <a:pPr marL="457200" lvl="0" indent="-381000" algn="l" rtl="0">
              <a:lnSpc>
                <a:spcPct val="115000"/>
              </a:lnSpc>
              <a:spcBef>
                <a:spcPts val="0"/>
              </a:spcBef>
              <a:spcAft>
                <a:spcPts val="0"/>
              </a:spcAft>
              <a:buSzPts val="2400"/>
              <a:buChar char="●"/>
            </a:pPr>
            <a:r>
              <a:rPr lang="en" sz="2400" b="1"/>
              <a:t>Solid Off</a:t>
            </a:r>
            <a:r>
              <a:rPr lang="en" sz="2400"/>
              <a:t> - Preflight fail (no RAM)</a:t>
            </a:r>
            <a:endParaRPr sz="2400" b="1"/>
          </a:p>
          <a:p>
            <a:pPr marL="457200" lvl="0" indent="-381000" algn="l" rtl="0">
              <a:lnSpc>
                <a:spcPct val="115000"/>
              </a:lnSpc>
              <a:spcBef>
                <a:spcPts val="0"/>
              </a:spcBef>
              <a:spcAft>
                <a:spcPts val="0"/>
              </a:spcAft>
              <a:buSzPts val="2400"/>
              <a:buChar char="●"/>
            </a:pPr>
            <a:r>
              <a:rPr lang="en" sz="2400" b="1"/>
              <a:t>Constant Flashing </a:t>
            </a:r>
            <a:r>
              <a:rPr lang="en" sz="2400"/>
              <a:t>- RAM fail (timing issue?)</a:t>
            </a:r>
            <a:endParaRPr sz="2400"/>
          </a:p>
          <a:p>
            <a:pPr marL="457200" lvl="0" indent="-381000" algn="l" rtl="0">
              <a:lnSpc>
                <a:spcPct val="115000"/>
              </a:lnSpc>
              <a:spcBef>
                <a:spcPts val="0"/>
              </a:spcBef>
              <a:spcAft>
                <a:spcPts val="0"/>
              </a:spcAft>
              <a:buSzPts val="2400"/>
              <a:buChar char="●"/>
            </a:pPr>
            <a:r>
              <a:rPr lang="en" sz="2400" b="1"/>
              <a:t>3-4 Slow Flashes </a:t>
            </a:r>
            <a:r>
              <a:rPr lang="en" sz="2400"/>
              <a:t>- Normal, RAM pass, Kbd fail</a:t>
            </a:r>
            <a:endParaRPr sz="2400"/>
          </a:p>
          <a:p>
            <a:pPr marL="457200" lvl="0" indent="-381000" algn="l" rtl="0">
              <a:lnSpc>
                <a:spcPct val="115000"/>
              </a:lnSpc>
              <a:spcBef>
                <a:spcPts val="0"/>
              </a:spcBef>
              <a:spcAft>
                <a:spcPts val="0"/>
              </a:spcAft>
              <a:buSzPts val="2400"/>
              <a:buChar char="●"/>
            </a:pPr>
            <a:r>
              <a:rPr lang="en" sz="2400" b="1"/>
              <a:t>2-3 Quick Flashes </a:t>
            </a:r>
            <a:r>
              <a:rPr lang="en" sz="2400"/>
              <a:t>- Normal, RAM pass, Kbd pass</a:t>
            </a:r>
            <a:endParaRPr sz="2400"/>
          </a:p>
          <a:p>
            <a:pPr marL="457200" lvl="0" indent="-381000" algn="l" rtl="0">
              <a:lnSpc>
                <a:spcPct val="115000"/>
              </a:lnSpc>
              <a:spcBef>
                <a:spcPts val="0"/>
              </a:spcBef>
              <a:spcAft>
                <a:spcPts val="0"/>
              </a:spcAft>
              <a:buSzPts val="2400"/>
              <a:buChar char="●"/>
            </a:pPr>
            <a:r>
              <a:rPr lang="en" sz="2400" b="1"/>
              <a:t>End State</a:t>
            </a:r>
            <a:r>
              <a:rPr lang="en" sz="2400"/>
              <a:t> - Assert RTS (serial enabled) = Solid On</a:t>
            </a:r>
            <a:endParaRPr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5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5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5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5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5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5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156"/>
        <p:cNvGrpSpPr/>
        <p:nvPr/>
      </p:nvGrpSpPr>
      <p:grpSpPr>
        <a:xfrm>
          <a:off x="0" y="0"/>
          <a:ext cx="0" cy="0"/>
          <a:chOff x="0" y="0"/>
          <a:chExt cx="0" cy="0"/>
        </a:xfrm>
      </p:grpSpPr>
      <p:sp>
        <p:nvSpPr>
          <p:cNvPr id="1157" name="Google Shape;1157;p51"/>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t>External Interfaces</a:t>
            </a:r>
            <a:endParaRPr sz="2400"/>
          </a:p>
        </p:txBody>
      </p:sp>
      <p:pic>
        <p:nvPicPr>
          <p:cNvPr id="1158" name="Google Shape;1158;p51"/>
          <p:cNvPicPr preferRelativeResize="0"/>
          <p:nvPr/>
        </p:nvPicPr>
        <p:blipFill>
          <a:blip r:embed="rId3">
            <a:alphaModFix/>
          </a:blip>
          <a:stretch>
            <a:fillRect/>
          </a:stretch>
        </p:blipFill>
        <p:spPr>
          <a:xfrm>
            <a:off x="720000" y="1529887"/>
            <a:ext cx="7704001" cy="1365265"/>
          </a:xfrm>
          <a:prstGeom prst="rect">
            <a:avLst/>
          </a:prstGeom>
          <a:noFill/>
          <a:ln>
            <a:noFill/>
          </a:ln>
        </p:spPr>
      </p:pic>
      <p:sp>
        <p:nvSpPr>
          <p:cNvPr id="1159" name="Google Shape;1159;p51"/>
          <p:cNvSpPr/>
          <p:nvPr/>
        </p:nvSpPr>
        <p:spPr>
          <a:xfrm>
            <a:off x="2062150" y="1766938"/>
            <a:ext cx="890700" cy="828600"/>
          </a:xfrm>
          <a:prstGeom prst="roundRect">
            <a:avLst>
              <a:gd name="adj" fmla="val 16667"/>
            </a:avLst>
          </a:prstGeom>
          <a:no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0" name="Google Shape;1160;p51"/>
          <p:cNvSpPr/>
          <p:nvPr/>
        </p:nvSpPr>
        <p:spPr>
          <a:xfrm>
            <a:off x="3138475" y="1766950"/>
            <a:ext cx="1271700" cy="828600"/>
          </a:xfrm>
          <a:prstGeom prst="roundRect">
            <a:avLst>
              <a:gd name="adj" fmla="val 16667"/>
            </a:avLst>
          </a:prstGeom>
          <a:no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1" name="Google Shape;1161;p51"/>
          <p:cNvSpPr/>
          <p:nvPr/>
        </p:nvSpPr>
        <p:spPr>
          <a:xfrm>
            <a:off x="5841150" y="1766950"/>
            <a:ext cx="1345500" cy="828600"/>
          </a:xfrm>
          <a:prstGeom prst="roundRect">
            <a:avLst>
              <a:gd name="adj" fmla="val 16667"/>
            </a:avLst>
          </a:prstGeom>
          <a:no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2" name="Google Shape;1162;p51"/>
          <p:cNvSpPr/>
          <p:nvPr/>
        </p:nvSpPr>
        <p:spPr>
          <a:xfrm>
            <a:off x="7305600" y="1766950"/>
            <a:ext cx="890700" cy="828600"/>
          </a:xfrm>
          <a:prstGeom prst="roundRect">
            <a:avLst>
              <a:gd name="adj" fmla="val 16667"/>
            </a:avLst>
          </a:prstGeom>
          <a:no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3" name="Google Shape;1163;p51"/>
          <p:cNvSpPr txBox="1">
            <a:spLocks noGrp="1"/>
          </p:cNvSpPr>
          <p:nvPr>
            <p:ph type="title" idx="2"/>
          </p:nvPr>
        </p:nvSpPr>
        <p:spPr>
          <a:xfrm>
            <a:off x="713175" y="2981925"/>
            <a:ext cx="1929300" cy="358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1800"/>
              <a:t>Keyboard</a:t>
            </a:r>
            <a:endParaRPr sz="1800"/>
          </a:p>
        </p:txBody>
      </p:sp>
      <p:sp>
        <p:nvSpPr>
          <p:cNvPr id="1164" name="Google Shape;1164;p51"/>
          <p:cNvSpPr txBox="1">
            <a:spLocks noGrp="1"/>
          </p:cNvSpPr>
          <p:nvPr>
            <p:ph type="subTitle" idx="1"/>
          </p:nvPr>
        </p:nvSpPr>
        <p:spPr>
          <a:xfrm>
            <a:off x="713175" y="3340725"/>
            <a:ext cx="1929300" cy="543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1800"/>
              <a:t>PS/2</a:t>
            </a:r>
            <a:endParaRPr sz="1800"/>
          </a:p>
          <a:p>
            <a:pPr marL="0" lvl="0" indent="0" algn="ctr" rtl="0">
              <a:spcBef>
                <a:spcPts val="0"/>
              </a:spcBef>
              <a:spcAft>
                <a:spcPts val="0"/>
              </a:spcAft>
              <a:buNone/>
            </a:pPr>
            <a:r>
              <a:rPr lang="en" sz="1800"/>
              <a:t>US/English</a:t>
            </a:r>
            <a:endParaRPr sz="1800"/>
          </a:p>
        </p:txBody>
      </p:sp>
      <p:sp>
        <p:nvSpPr>
          <p:cNvPr id="1165" name="Google Shape;1165;p51"/>
          <p:cNvSpPr txBox="1">
            <a:spLocks noGrp="1"/>
          </p:cNvSpPr>
          <p:nvPr>
            <p:ph type="title" idx="3"/>
          </p:nvPr>
        </p:nvSpPr>
        <p:spPr>
          <a:xfrm>
            <a:off x="4572077" y="2981925"/>
            <a:ext cx="1929300" cy="358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1800"/>
              <a:t>Video</a:t>
            </a:r>
            <a:endParaRPr sz="1800"/>
          </a:p>
        </p:txBody>
      </p:sp>
      <p:sp>
        <p:nvSpPr>
          <p:cNvPr id="1166" name="Google Shape;1166;p51"/>
          <p:cNvSpPr txBox="1">
            <a:spLocks noGrp="1"/>
          </p:cNvSpPr>
          <p:nvPr>
            <p:ph type="subTitle" idx="4"/>
          </p:nvPr>
        </p:nvSpPr>
        <p:spPr>
          <a:xfrm>
            <a:off x="4572075" y="3340725"/>
            <a:ext cx="1929300" cy="543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1800"/>
              <a:t>VGA, SVGA, XGA</a:t>
            </a:r>
            <a:endParaRPr sz="1800"/>
          </a:p>
          <a:p>
            <a:pPr marL="0" lvl="0" indent="0" algn="ctr" rtl="0">
              <a:spcBef>
                <a:spcPts val="0"/>
              </a:spcBef>
              <a:spcAft>
                <a:spcPts val="0"/>
              </a:spcAft>
              <a:buNone/>
            </a:pPr>
            <a:r>
              <a:rPr lang="en" sz="1800"/>
              <a:t>60,75Hz Refresh</a:t>
            </a:r>
            <a:endParaRPr sz="1800"/>
          </a:p>
        </p:txBody>
      </p:sp>
      <p:sp>
        <p:nvSpPr>
          <p:cNvPr id="1167" name="Google Shape;1167;p51"/>
          <p:cNvSpPr txBox="1">
            <a:spLocks noGrp="1"/>
          </p:cNvSpPr>
          <p:nvPr>
            <p:ph type="title" idx="5"/>
          </p:nvPr>
        </p:nvSpPr>
        <p:spPr>
          <a:xfrm>
            <a:off x="2642624" y="2981925"/>
            <a:ext cx="1929300" cy="358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1800"/>
              <a:t>Serial</a:t>
            </a:r>
            <a:endParaRPr sz="1800"/>
          </a:p>
        </p:txBody>
      </p:sp>
      <p:sp>
        <p:nvSpPr>
          <p:cNvPr id="1168" name="Google Shape;1168;p51"/>
          <p:cNvSpPr txBox="1">
            <a:spLocks noGrp="1"/>
          </p:cNvSpPr>
          <p:nvPr>
            <p:ph type="subTitle" idx="6"/>
          </p:nvPr>
        </p:nvSpPr>
        <p:spPr>
          <a:xfrm>
            <a:off x="2642624" y="3340725"/>
            <a:ext cx="1929300" cy="543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1800"/>
              <a:t>RS232</a:t>
            </a:r>
            <a:endParaRPr sz="1800"/>
          </a:p>
          <a:p>
            <a:pPr marL="0" lvl="0" indent="0" algn="ctr" rtl="0">
              <a:spcBef>
                <a:spcPts val="0"/>
              </a:spcBef>
              <a:spcAft>
                <a:spcPts val="0"/>
              </a:spcAft>
              <a:buNone/>
            </a:pPr>
            <a:r>
              <a:rPr lang="en" sz="1800"/>
              <a:t>CTS/RTS</a:t>
            </a:r>
            <a:endParaRPr sz="1800"/>
          </a:p>
        </p:txBody>
      </p:sp>
      <p:sp>
        <p:nvSpPr>
          <p:cNvPr id="1169" name="Google Shape;1169;p51"/>
          <p:cNvSpPr txBox="1">
            <a:spLocks noGrp="1"/>
          </p:cNvSpPr>
          <p:nvPr>
            <p:ph type="title" idx="7"/>
          </p:nvPr>
        </p:nvSpPr>
        <p:spPr>
          <a:xfrm>
            <a:off x="6501526" y="2981925"/>
            <a:ext cx="1929300" cy="358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1800"/>
              <a:t>Audio</a:t>
            </a:r>
            <a:endParaRPr sz="1800"/>
          </a:p>
        </p:txBody>
      </p:sp>
      <p:sp>
        <p:nvSpPr>
          <p:cNvPr id="1170" name="Google Shape;1170;p51"/>
          <p:cNvSpPr txBox="1">
            <a:spLocks noGrp="1"/>
          </p:cNvSpPr>
          <p:nvPr>
            <p:ph type="subTitle" idx="8"/>
          </p:nvPr>
        </p:nvSpPr>
        <p:spPr>
          <a:xfrm>
            <a:off x="6501523" y="3340725"/>
            <a:ext cx="1929300" cy="543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1800"/>
              <a:t>3 Voice, 1 Noise</a:t>
            </a:r>
            <a:endParaRPr sz="1800"/>
          </a:p>
          <a:p>
            <a:pPr marL="0" lvl="0" indent="0" algn="ctr" rtl="0">
              <a:spcBef>
                <a:spcPts val="0"/>
              </a:spcBef>
              <a:spcAft>
                <a:spcPts val="0"/>
              </a:spcAft>
              <a:buNone/>
            </a:pPr>
            <a:r>
              <a:rPr lang="en" sz="1800"/>
              <a:t>ADSR</a:t>
            </a:r>
            <a:endParaRPr sz="1800"/>
          </a:p>
        </p:txBody>
      </p:sp>
      <p:cxnSp>
        <p:nvCxnSpPr>
          <p:cNvPr id="1171" name="Google Shape;1171;p51"/>
          <p:cNvCxnSpPr>
            <a:stCxn id="1163" idx="0"/>
          </p:cNvCxnSpPr>
          <p:nvPr/>
        </p:nvCxnSpPr>
        <p:spPr>
          <a:xfrm rot="10800000" flipH="1">
            <a:off x="1677825" y="2557425"/>
            <a:ext cx="417600" cy="424500"/>
          </a:xfrm>
          <a:prstGeom prst="straightConnector1">
            <a:avLst/>
          </a:prstGeom>
          <a:noFill/>
          <a:ln w="76200" cap="flat" cmpd="sng">
            <a:solidFill>
              <a:schemeClr val="lt1"/>
            </a:solidFill>
            <a:prstDash val="solid"/>
            <a:round/>
            <a:headEnd type="none" w="med" len="med"/>
            <a:tailEnd type="none" w="med" len="med"/>
          </a:ln>
        </p:spPr>
      </p:cxnSp>
      <p:cxnSp>
        <p:nvCxnSpPr>
          <p:cNvPr id="1172" name="Google Shape;1172;p51"/>
          <p:cNvCxnSpPr>
            <a:stCxn id="1167" idx="0"/>
            <a:endCxn id="1160" idx="2"/>
          </p:cNvCxnSpPr>
          <p:nvPr/>
        </p:nvCxnSpPr>
        <p:spPr>
          <a:xfrm rot="10800000" flipH="1">
            <a:off x="3607274" y="2595525"/>
            <a:ext cx="167100" cy="386400"/>
          </a:xfrm>
          <a:prstGeom prst="straightConnector1">
            <a:avLst/>
          </a:prstGeom>
          <a:noFill/>
          <a:ln w="76200" cap="flat" cmpd="sng">
            <a:solidFill>
              <a:schemeClr val="lt1"/>
            </a:solidFill>
            <a:prstDash val="solid"/>
            <a:round/>
            <a:headEnd type="none" w="med" len="med"/>
            <a:tailEnd type="none" w="med" len="med"/>
          </a:ln>
        </p:spPr>
      </p:cxnSp>
      <p:cxnSp>
        <p:nvCxnSpPr>
          <p:cNvPr id="1173" name="Google Shape;1173;p51"/>
          <p:cNvCxnSpPr>
            <a:stCxn id="1165" idx="0"/>
          </p:cNvCxnSpPr>
          <p:nvPr/>
        </p:nvCxnSpPr>
        <p:spPr>
          <a:xfrm rot="10800000" flipH="1">
            <a:off x="5536727" y="2557425"/>
            <a:ext cx="349800" cy="424500"/>
          </a:xfrm>
          <a:prstGeom prst="straightConnector1">
            <a:avLst/>
          </a:prstGeom>
          <a:noFill/>
          <a:ln w="76200" cap="flat" cmpd="sng">
            <a:solidFill>
              <a:schemeClr val="lt1"/>
            </a:solidFill>
            <a:prstDash val="solid"/>
            <a:round/>
            <a:headEnd type="none" w="med" len="med"/>
            <a:tailEnd type="none" w="med" len="med"/>
          </a:ln>
        </p:spPr>
      </p:cxnSp>
      <p:cxnSp>
        <p:nvCxnSpPr>
          <p:cNvPr id="1174" name="Google Shape;1174;p51"/>
          <p:cNvCxnSpPr>
            <a:stCxn id="1169" idx="0"/>
            <a:endCxn id="1162" idx="2"/>
          </p:cNvCxnSpPr>
          <p:nvPr/>
        </p:nvCxnSpPr>
        <p:spPr>
          <a:xfrm rot="10800000" flipH="1">
            <a:off x="7466176" y="2595525"/>
            <a:ext cx="284700" cy="386400"/>
          </a:xfrm>
          <a:prstGeom prst="straightConnector1">
            <a:avLst/>
          </a:prstGeom>
          <a:noFill/>
          <a:ln w="76200" cap="flat" cmpd="sng">
            <a:solidFill>
              <a:schemeClr val="lt1"/>
            </a:solidFill>
            <a:prstDash val="solid"/>
            <a:round/>
            <a:headEnd type="none" w="med" len="med"/>
            <a:tailEnd type="none" w="med" len="med"/>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5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7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6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6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16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7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6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6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61"/>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173"/>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165"/>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16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162"/>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174"/>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169"/>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1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178"/>
        <p:cNvGrpSpPr/>
        <p:nvPr/>
      </p:nvGrpSpPr>
      <p:grpSpPr>
        <a:xfrm>
          <a:off x="0" y="0"/>
          <a:ext cx="0" cy="0"/>
          <a:chOff x="0" y="0"/>
          <a:chExt cx="0" cy="0"/>
        </a:xfrm>
      </p:grpSpPr>
      <p:sp>
        <p:nvSpPr>
          <p:cNvPr id="1179" name="Google Shape;1179;p52"/>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t>Hardware Abstraction Layer (HAL)</a:t>
            </a:r>
            <a:endParaRPr sz="2400"/>
          </a:p>
        </p:txBody>
      </p:sp>
      <p:sp>
        <p:nvSpPr>
          <p:cNvPr id="1180" name="Google Shape;1180;p52"/>
          <p:cNvSpPr txBox="1">
            <a:spLocks noGrp="1"/>
          </p:cNvSpPr>
          <p:nvPr>
            <p:ph type="body" idx="1"/>
          </p:nvPr>
        </p:nvSpPr>
        <p:spPr>
          <a:xfrm>
            <a:off x="831125" y="1479175"/>
            <a:ext cx="7593000" cy="2788500"/>
          </a:xfrm>
          <a:prstGeom prst="rect">
            <a:avLst/>
          </a:prstGeom>
        </p:spPr>
        <p:txBody>
          <a:bodyPr spcFirstLastPara="1" wrap="square" lIns="91425" tIns="91425" rIns="91425" bIns="91425" anchor="ctr" anchorCtr="0">
            <a:noAutofit/>
          </a:bodyPr>
          <a:lstStyle/>
          <a:p>
            <a:pPr marL="457200" lvl="0" indent="-381000" algn="l" rtl="0">
              <a:lnSpc>
                <a:spcPct val="115000"/>
              </a:lnSpc>
              <a:spcBef>
                <a:spcPts val="0"/>
              </a:spcBef>
              <a:spcAft>
                <a:spcPts val="0"/>
              </a:spcAft>
              <a:buSzPts val="2400"/>
              <a:buChar char="●"/>
            </a:pPr>
            <a:r>
              <a:rPr lang="en" sz="2400" b="1"/>
              <a:t>Simple Hardware</a:t>
            </a:r>
            <a:r>
              <a:rPr lang="en" sz="2400"/>
              <a:t> - bit bang everything, all the time</a:t>
            </a:r>
            <a:endParaRPr sz="2400" b="1"/>
          </a:p>
          <a:p>
            <a:pPr marL="457200" lvl="0" indent="-381000" algn="l" rtl="0">
              <a:lnSpc>
                <a:spcPct val="115000"/>
              </a:lnSpc>
              <a:spcBef>
                <a:spcPts val="0"/>
              </a:spcBef>
              <a:spcAft>
                <a:spcPts val="0"/>
              </a:spcAft>
              <a:buSzPts val="2400"/>
              <a:buChar char="●"/>
            </a:pPr>
            <a:r>
              <a:rPr lang="en" sz="2400" b="1"/>
              <a:t>Critical Timing</a:t>
            </a:r>
            <a:r>
              <a:rPr lang="en" sz="2400"/>
              <a:t> - video, audio, serial, no yield!</a:t>
            </a:r>
            <a:endParaRPr sz="2400"/>
          </a:p>
          <a:p>
            <a:pPr marL="457200" lvl="0" indent="-381000" algn="l" rtl="0">
              <a:lnSpc>
                <a:spcPct val="115000"/>
              </a:lnSpc>
              <a:spcBef>
                <a:spcPts val="0"/>
              </a:spcBef>
              <a:spcAft>
                <a:spcPts val="0"/>
              </a:spcAft>
              <a:buSzPts val="2400"/>
              <a:buChar char="●"/>
            </a:pPr>
            <a:r>
              <a:rPr lang="en" sz="2400" b="1"/>
              <a:t>Fixed Timing</a:t>
            </a:r>
            <a:r>
              <a:rPr lang="en" sz="2400"/>
              <a:t> - all code is a multiple of 43 cycles</a:t>
            </a:r>
            <a:endParaRPr sz="2400"/>
          </a:p>
          <a:p>
            <a:pPr marL="457200" lvl="0" indent="-381000" algn="l" rtl="0">
              <a:lnSpc>
                <a:spcPct val="115000"/>
              </a:lnSpc>
              <a:spcBef>
                <a:spcPts val="0"/>
              </a:spcBef>
              <a:spcAft>
                <a:spcPts val="0"/>
              </a:spcAft>
              <a:buSzPts val="2400"/>
              <a:buChar char="●"/>
            </a:pPr>
            <a:r>
              <a:rPr lang="en" sz="2400" b="1"/>
              <a:t>Harvard Architecture </a:t>
            </a:r>
            <a:r>
              <a:rPr lang="en" sz="2400"/>
              <a:t>- program memory is ROM</a:t>
            </a:r>
            <a:endParaRPr sz="2400"/>
          </a:p>
          <a:p>
            <a:pPr marL="457200" lvl="0" indent="-381000" algn="l" rtl="0">
              <a:lnSpc>
                <a:spcPct val="115000"/>
              </a:lnSpc>
              <a:spcBef>
                <a:spcPts val="0"/>
              </a:spcBef>
              <a:spcAft>
                <a:spcPts val="0"/>
              </a:spcAft>
              <a:buSzPts val="2400"/>
              <a:buChar char="●"/>
            </a:pPr>
            <a:r>
              <a:rPr lang="en" sz="2400" b="1"/>
              <a:t>Virtual CPU</a:t>
            </a:r>
            <a:r>
              <a:rPr lang="en" sz="2400"/>
              <a:t> - interpret RAM as 8080 byte code</a:t>
            </a:r>
            <a:endParaRPr sz="2400"/>
          </a:p>
          <a:p>
            <a:pPr marL="457200" lvl="0" indent="-381000" algn="l" rtl="0">
              <a:lnSpc>
                <a:spcPct val="115000"/>
              </a:lnSpc>
              <a:spcBef>
                <a:spcPts val="0"/>
              </a:spcBef>
              <a:spcAft>
                <a:spcPts val="0"/>
              </a:spcAft>
              <a:buSzPts val="2400"/>
              <a:buChar char="●"/>
            </a:pPr>
            <a:r>
              <a:rPr lang="en" sz="2400" b="1"/>
              <a:t>Abstract Interfaces</a:t>
            </a:r>
            <a:r>
              <a:rPr lang="en" sz="2400"/>
              <a:t> - expose via 8080 ports </a:t>
            </a:r>
            <a:endParaRPr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8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8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8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80">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80">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80">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184"/>
        <p:cNvGrpSpPr/>
        <p:nvPr/>
      </p:nvGrpSpPr>
      <p:grpSpPr>
        <a:xfrm>
          <a:off x="0" y="0"/>
          <a:ext cx="0" cy="0"/>
          <a:chOff x="0" y="0"/>
          <a:chExt cx="0" cy="0"/>
        </a:xfrm>
      </p:grpSpPr>
      <p:sp>
        <p:nvSpPr>
          <p:cNvPr id="1185" name="Google Shape;1185;p53"/>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t>Virtual Machine Cycles</a:t>
            </a:r>
            <a:endParaRPr sz="2400"/>
          </a:p>
        </p:txBody>
      </p:sp>
      <p:sp>
        <p:nvSpPr>
          <p:cNvPr id="1186" name="Google Shape;1186;p53"/>
          <p:cNvSpPr txBox="1">
            <a:spLocks noGrp="1"/>
          </p:cNvSpPr>
          <p:nvPr>
            <p:ph type="title" idx="4294967295"/>
          </p:nvPr>
        </p:nvSpPr>
        <p:spPr>
          <a:xfrm>
            <a:off x="4867500" y="1426350"/>
            <a:ext cx="591000" cy="572700"/>
          </a:xfrm>
          <a:prstGeom prst="rect">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a:solidFill>
                  <a:schemeClr val="lt2"/>
                </a:solidFill>
              </a:rPr>
              <a:t>2</a:t>
            </a:r>
            <a:endParaRPr sz="2000">
              <a:solidFill>
                <a:schemeClr val="lt2"/>
              </a:solidFill>
            </a:endParaRPr>
          </a:p>
        </p:txBody>
      </p:sp>
      <p:sp>
        <p:nvSpPr>
          <p:cNvPr id="1187" name="Google Shape;1187;p53"/>
          <p:cNvSpPr txBox="1">
            <a:spLocks noGrp="1"/>
          </p:cNvSpPr>
          <p:nvPr>
            <p:ph type="title" idx="4294967295"/>
          </p:nvPr>
        </p:nvSpPr>
        <p:spPr>
          <a:xfrm>
            <a:off x="4276500" y="1426350"/>
            <a:ext cx="591000" cy="572700"/>
          </a:xfrm>
          <a:prstGeom prst="rect">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a:solidFill>
                  <a:schemeClr val="lt2"/>
                </a:solidFill>
              </a:rPr>
              <a:t>1</a:t>
            </a:r>
            <a:endParaRPr sz="2000">
              <a:solidFill>
                <a:schemeClr val="lt2"/>
              </a:solidFill>
            </a:endParaRPr>
          </a:p>
        </p:txBody>
      </p:sp>
      <p:sp>
        <p:nvSpPr>
          <p:cNvPr id="1188" name="Google Shape;1188;p53"/>
          <p:cNvSpPr txBox="1">
            <a:spLocks noGrp="1"/>
          </p:cNvSpPr>
          <p:nvPr>
            <p:ph type="title" idx="4294967295"/>
          </p:nvPr>
        </p:nvSpPr>
        <p:spPr>
          <a:xfrm>
            <a:off x="5458500" y="1426350"/>
            <a:ext cx="591000" cy="572700"/>
          </a:xfrm>
          <a:prstGeom prst="rect">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a:solidFill>
                  <a:schemeClr val="lt2"/>
                </a:solidFill>
              </a:rPr>
              <a:t>3</a:t>
            </a:r>
            <a:endParaRPr sz="2000">
              <a:solidFill>
                <a:schemeClr val="lt2"/>
              </a:solidFill>
            </a:endParaRPr>
          </a:p>
        </p:txBody>
      </p:sp>
      <p:sp>
        <p:nvSpPr>
          <p:cNvPr id="1189" name="Google Shape;1189;p53"/>
          <p:cNvSpPr txBox="1">
            <a:spLocks noGrp="1"/>
          </p:cNvSpPr>
          <p:nvPr>
            <p:ph type="title" idx="4294967295"/>
          </p:nvPr>
        </p:nvSpPr>
        <p:spPr>
          <a:xfrm>
            <a:off x="3685500" y="1999050"/>
            <a:ext cx="591000" cy="572700"/>
          </a:xfrm>
          <a:prstGeom prst="rect">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a:solidFill>
                  <a:schemeClr val="lt2"/>
                </a:solidFill>
              </a:rPr>
              <a:t>4</a:t>
            </a:r>
            <a:endParaRPr sz="2000">
              <a:solidFill>
                <a:schemeClr val="lt2"/>
              </a:solidFill>
            </a:endParaRPr>
          </a:p>
        </p:txBody>
      </p:sp>
      <p:sp>
        <p:nvSpPr>
          <p:cNvPr id="1190" name="Google Shape;1190;p53"/>
          <p:cNvSpPr txBox="1">
            <a:spLocks noGrp="1"/>
          </p:cNvSpPr>
          <p:nvPr>
            <p:ph type="title" idx="4294967295"/>
          </p:nvPr>
        </p:nvSpPr>
        <p:spPr>
          <a:xfrm>
            <a:off x="4867500" y="1999050"/>
            <a:ext cx="591000" cy="572700"/>
          </a:xfrm>
          <a:prstGeom prst="rect">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a:solidFill>
                  <a:schemeClr val="lt2"/>
                </a:solidFill>
              </a:rPr>
              <a:t>6</a:t>
            </a:r>
            <a:endParaRPr sz="2000">
              <a:solidFill>
                <a:schemeClr val="lt2"/>
              </a:solidFill>
            </a:endParaRPr>
          </a:p>
        </p:txBody>
      </p:sp>
      <p:sp>
        <p:nvSpPr>
          <p:cNvPr id="1191" name="Google Shape;1191;p53"/>
          <p:cNvSpPr txBox="1">
            <a:spLocks noGrp="1"/>
          </p:cNvSpPr>
          <p:nvPr>
            <p:ph type="title" idx="4294967295"/>
          </p:nvPr>
        </p:nvSpPr>
        <p:spPr>
          <a:xfrm>
            <a:off x="4276500" y="1999050"/>
            <a:ext cx="591000" cy="572700"/>
          </a:xfrm>
          <a:prstGeom prst="rect">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a:solidFill>
                  <a:schemeClr val="lt2"/>
                </a:solidFill>
              </a:rPr>
              <a:t>5</a:t>
            </a:r>
            <a:endParaRPr sz="2000">
              <a:solidFill>
                <a:schemeClr val="lt2"/>
              </a:solidFill>
            </a:endParaRPr>
          </a:p>
        </p:txBody>
      </p:sp>
      <p:sp>
        <p:nvSpPr>
          <p:cNvPr id="1192" name="Google Shape;1192;p53"/>
          <p:cNvSpPr txBox="1">
            <a:spLocks noGrp="1"/>
          </p:cNvSpPr>
          <p:nvPr>
            <p:ph type="title" idx="4294967295"/>
          </p:nvPr>
        </p:nvSpPr>
        <p:spPr>
          <a:xfrm>
            <a:off x="5458500" y="1999050"/>
            <a:ext cx="591000" cy="572700"/>
          </a:xfrm>
          <a:prstGeom prst="rect">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a:solidFill>
                  <a:schemeClr val="lt2"/>
                </a:solidFill>
              </a:rPr>
              <a:t>7</a:t>
            </a:r>
            <a:endParaRPr sz="2000">
              <a:solidFill>
                <a:schemeClr val="lt2"/>
              </a:solidFill>
            </a:endParaRPr>
          </a:p>
        </p:txBody>
      </p:sp>
      <p:sp>
        <p:nvSpPr>
          <p:cNvPr id="1193" name="Google Shape;1193;p53"/>
          <p:cNvSpPr txBox="1">
            <a:spLocks noGrp="1"/>
          </p:cNvSpPr>
          <p:nvPr>
            <p:ph type="title" idx="4294967295"/>
          </p:nvPr>
        </p:nvSpPr>
        <p:spPr>
          <a:xfrm>
            <a:off x="3685500" y="2571750"/>
            <a:ext cx="591000" cy="572700"/>
          </a:xfrm>
          <a:prstGeom prst="rect">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a:solidFill>
                  <a:schemeClr val="lt2"/>
                </a:solidFill>
              </a:rPr>
              <a:t>8</a:t>
            </a:r>
            <a:endParaRPr sz="2000">
              <a:solidFill>
                <a:schemeClr val="lt2"/>
              </a:solidFill>
            </a:endParaRPr>
          </a:p>
        </p:txBody>
      </p:sp>
      <p:sp>
        <p:nvSpPr>
          <p:cNvPr id="1194" name="Google Shape;1194;p53"/>
          <p:cNvSpPr txBox="1">
            <a:spLocks noGrp="1"/>
          </p:cNvSpPr>
          <p:nvPr>
            <p:ph type="title" idx="4294967295"/>
          </p:nvPr>
        </p:nvSpPr>
        <p:spPr>
          <a:xfrm>
            <a:off x="4867500" y="2571750"/>
            <a:ext cx="591000" cy="572700"/>
          </a:xfrm>
          <a:prstGeom prst="rect">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600">
                <a:solidFill>
                  <a:schemeClr val="lt2"/>
                </a:solidFill>
              </a:rPr>
              <a:t>10</a:t>
            </a:r>
            <a:endParaRPr sz="1600">
              <a:solidFill>
                <a:schemeClr val="lt2"/>
              </a:solidFill>
            </a:endParaRPr>
          </a:p>
        </p:txBody>
      </p:sp>
      <p:sp>
        <p:nvSpPr>
          <p:cNvPr id="1195" name="Google Shape;1195;p53"/>
          <p:cNvSpPr txBox="1">
            <a:spLocks noGrp="1"/>
          </p:cNvSpPr>
          <p:nvPr>
            <p:ph type="title" idx="4294967295"/>
          </p:nvPr>
        </p:nvSpPr>
        <p:spPr>
          <a:xfrm>
            <a:off x="4276500" y="2571750"/>
            <a:ext cx="591000" cy="572700"/>
          </a:xfrm>
          <a:prstGeom prst="rect">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a:solidFill>
                  <a:schemeClr val="lt2"/>
                </a:solidFill>
              </a:rPr>
              <a:t>9</a:t>
            </a:r>
            <a:endParaRPr sz="2000">
              <a:solidFill>
                <a:schemeClr val="lt2"/>
              </a:solidFill>
            </a:endParaRPr>
          </a:p>
        </p:txBody>
      </p:sp>
      <p:sp>
        <p:nvSpPr>
          <p:cNvPr id="1196" name="Google Shape;1196;p53"/>
          <p:cNvSpPr txBox="1">
            <a:spLocks noGrp="1"/>
          </p:cNvSpPr>
          <p:nvPr>
            <p:ph type="title" idx="4294967295"/>
          </p:nvPr>
        </p:nvSpPr>
        <p:spPr>
          <a:xfrm>
            <a:off x="5458500" y="2571750"/>
            <a:ext cx="591000" cy="572700"/>
          </a:xfrm>
          <a:prstGeom prst="rect">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600">
                <a:solidFill>
                  <a:schemeClr val="lt2"/>
                </a:solidFill>
              </a:rPr>
              <a:t>11</a:t>
            </a:r>
            <a:endParaRPr sz="1600">
              <a:solidFill>
                <a:schemeClr val="lt2"/>
              </a:solidFill>
            </a:endParaRPr>
          </a:p>
        </p:txBody>
      </p:sp>
      <p:sp>
        <p:nvSpPr>
          <p:cNvPr id="1197" name="Google Shape;1197;p53"/>
          <p:cNvSpPr txBox="1">
            <a:spLocks noGrp="1"/>
          </p:cNvSpPr>
          <p:nvPr>
            <p:ph type="title" idx="4294967295"/>
          </p:nvPr>
        </p:nvSpPr>
        <p:spPr>
          <a:xfrm>
            <a:off x="3094500" y="1999050"/>
            <a:ext cx="591000" cy="572700"/>
          </a:xfrm>
          <a:prstGeom prst="rect">
            <a:avLst/>
          </a:prstGeom>
          <a:solidFill>
            <a:schemeClr val="lt1"/>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t>S</a:t>
            </a:r>
            <a:endParaRPr sz="2400"/>
          </a:p>
        </p:txBody>
      </p:sp>
      <p:sp>
        <p:nvSpPr>
          <p:cNvPr id="1198" name="Google Shape;1198;p53"/>
          <p:cNvSpPr txBox="1">
            <a:spLocks noGrp="1"/>
          </p:cNvSpPr>
          <p:nvPr>
            <p:ph type="title" idx="4294967295"/>
          </p:nvPr>
        </p:nvSpPr>
        <p:spPr>
          <a:xfrm>
            <a:off x="3094500" y="2571750"/>
            <a:ext cx="591000" cy="572700"/>
          </a:xfrm>
          <a:prstGeom prst="rect">
            <a:avLst/>
          </a:prstGeom>
          <a:solidFill>
            <a:schemeClr val="lt1"/>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t>S</a:t>
            </a:r>
            <a:endParaRPr sz="2400"/>
          </a:p>
        </p:txBody>
      </p:sp>
      <p:sp>
        <p:nvSpPr>
          <p:cNvPr id="1199" name="Google Shape;1199;p53"/>
          <p:cNvSpPr txBox="1">
            <a:spLocks noGrp="1"/>
          </p:cNvSpPr>
          <p:nvPr>
            <p:ph type="title" idx="4294967295"/>
          </p:nvPr>
        </p:nvSpPr>
        <p:spPr>
          <a:xfrm>
            <a:off x="3685500" y="3144450"/>
            <a:ext cx="591000" cy="572700"/>
          </a:xfrm>
          <a:prstGeom prst="rect">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600">
                <a:solidFill>
                  <a:schemeClr val="lt2"/>
                </a:solidFill>
              </a:rPr>
              <a:t>12</a:t>
            </a:r>
            <a:endParaRPr sz="1600">
              <a:solidFill>
                <a:schemeClr val="lt2"/>
              </a:solidFill>
            </a:endParaRPr>
          </a:p>
        </p:txBody>
      </p:sp>
      <p:sp>
        <p:nvSpPr>
          <p:cNvPr id="1200" name="Google Shape;1200;p53"/>
          <p:cNvSpPr txBox="1">
            <a:spLocks noGrp="1"/>
          </p:cNvSpPr>
          <p:nvPr>
            <p:ph type="title" idx="4294967295"/>
          </p:nvPr>
        </p:nvSpPr>
        <p:spPr>
          <a:xfrm>
            <a:off x="4867500" y="3144450"/>
            <a:ext cx="591000" cy="572700"/>
          </a:xfrm>
          <a:prstGeom prst="rect">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600">
                <a:solidFill>
                  <a:schemeClr val="lt2"/>
                </a:solidFill>
              </a:rPr>
              <a:t>14</a:t>
            </a:r>
            <a:endParaRPr sz="1600">
              <a:solidFill>
                <a:schemeClr val="lt2"/>
              </a:solidFill>
            </a:endParaRPr>
          </a:p>
        </p:txBody>
      </p:sp>
      <p:sp>
        <p:nvSpPr>
          <p:cNvPr id="1201" name="Google Shape;1201;p53"/>
          <p:cNvSpPr txBox="1">
            <a:spLocks noGrp="1"/>
          </p:cNvSpPr>
          <p:nvPr>
            <p:ph type="title" idx="4294967295"/>
          </p:nvPr>
        </p:nvSpPr>
        <p:spPr>
          <a:xfrm>
            <a:off x="4276500" y="3144450"/>
            <a:ext cx="591000" cy="572700"/>
          </a:xfrm>
          <a:prstGeom prst="rect">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600">
                <a:solidFill>
                  <a:schemeClr val="lt2"/>
                </a:solidFill>
              </a:rPr>
              <a:t>13</a:t>
            </a:r>
            <a:endParaRPr sz="1600">
              <a:solidFill>
                <a:schemeClr val="lt2"/>
              </a:solidFill>
            </a:endParaRPr>
          </a:p>
        </p:txBody>
      </p:sp>
      <p:sp>
        <p:nvSpPr>
          <p:cNvPr id="1202" name="Google Shape;1202;p53"/>
          <p:cNvSpPr txBox="1">
            <a:spLocks noGrp="1"/>
          </p:cNvSpPr>
          <p:nvPr>
            <p:ph type="title" idx="4294967295"/>
          </p:nvPr>
        </p:nvSpPr>
        <p:spPr>
          <a:xfrm>
            <a:off x="5458500" y="3144450"/>
            <a:ext cx="591000" cy="572700"/>
          </a:xfrm>
          <a:prstGeom prst="rect">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600">
                <a:solidFill>
                  <a:schemeClr val="lt2"/>
                </a:solidFill>
              </a:rPr>
              <a:t>15</a:t>
            </a:r>
            <a:endParaRPr sz="1600">
              <a:solidFill>
                <a:schemeClr val="lt2"/>
              </a:solidFill>
            </a:endParaRPr>
          </a:p>
        </p:txBody>
      </p:sp>
      <p:sp>
        <p:nvSpPr>
          <p:cNvPr id="1203" name="Google Shape;1203;p53"/>
          <p:cNvSpPr txBox="1">
            <a:spLocks noGrp="1"/>
          </p:cNvSpPr>
          <p:nvPr>
            <p:ph type="title" idx="4294967295"/>
          </p:nvPr>
        </p:nvSpPr>
        <p:spPr>
          <a:xfrm>
            <a:off x="3094500" y="3144450"/>
            <a:ext cx="591000" cy="572700"/>
          </a:xfrm>
          <a:prstGeom prst="rect">
            <a:avLst/>
          </a:prstGeom>
          <a:solidFill>
            <a:schemeClr val="lt1"/>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t>S</a:t>
            </a:r>
            <a:endParaRPr sz="2400"/>
          </a:p>
        </p:txBody>
      </p:sp>
      <p:sp>
        <p:nvSpPr>
          <p:cNvPr id="1204" name="Google Shape;1204;p53"/>
          <p:cNvSpPr txBox="1"/>
          <p:nvPr/>
        </p:nvSpPr>
        <p:spPr>
          <a:xfrm>
            <a:off x="6049500" y="1248000"/>
            <a:ext cx="2374500" cy="2647500"/>
          </a:xfrm>
          <a:prstGeom prst="rect">
            <a:avLst/>
          </a:prstGeom>
          <a:noFill/>
          <a:ln>
            <a:noFill/>
          </a:ln>
        </p:spPr>
        <p:txBody>
          <a:bodyPr spcFirstLastPara="1" wrap="square" lIns="91425" tIns="91425" rIns="91425" bIns="91425" anchor="t" anchorCtr="0">
            <a:spAutoFit/>
          </a:bodyPr>
          <a:lstStyle/>
          <a:p>
            <a:pPr marL="0" lvl="0" indent="0" algn="r" rtl="0">
              <a:lnSpc>
                <a:spcPct val="100000"/>
              </a:lnSpc>
              <a:spcBef>
                <a:spcPts val="0"/>
              </a:spcBef>
              <a:spcAft>
                <a:spcPts val="0"/>
              </a:spcAft>
              <a:buNone/>
            </a:pPr>
            <a:r>
              <a:rPr lang="en" sz="2000" b="1">
                <a:solidFill>
                  <a:schemeClr val="dk1"/>
                </a:solidFill>
                <a:latin typeface="Cairo"/>
                <a:ea typeface="Cairo"/>
                <a:cs typeface="Cairo"/>
                <a:sym typeface="Cairo"/>
              </a:rPr>
              <a:t>4</a:t>
            </a:r>
            <a:r>
              <a:rPr lang="en" sz="2000">
                <a:solidFill>
                  <a:schemeClr val="dk1"/>
                </a:solidFill>
                <a:latin typeface="Cairo"/>
                <a:ea typeface="Cairo"/>
                <a:cs typeface="Cairo"/>
                <a:sym typeface="Cairo"/>
              </a:rPr>
              <a:t> lines/block</a:t>
            </a:r>
            <a:endParaRPr sz="2000">
              <a:solidFill>
                <a:schemeClr val="dk1"/>
              </a:solidFill>
              <a:latin typeface="Cairo"/>
              <a:ea typeface="Cairo"/>
              <a:cs typeface="Cairo"/>
              <a:sym typeface="Cairo"/>
            </a:endParaRPr>
          </a:p>
          <a:p>
            <a:pPr marL="0" lvl="0" indent="0" algn="r" rtl="0">
              <a:lnSpc>
                <a:spcPct val="100000"/>
              </a:lnSpc>
              <a:spcBef>
                <a:spcPts val="400"/>
              </a:spcBef>
              <a:spcAft>
                <a:spcPts val="0"/>
              </a:spcAft>
              <a:buNone/>
            </a:pPr>
            <a:r>
              <a:rPr lang="en" sz="2000" b="1">
                <a:solidFill>
                  <a:schemeClr val="dk1"/>
                </a:solidFill>
                <a:latin typeface="Cairo"/>
                <a:ea typeface="Cairo"/>
                <a:cs typeface="Cairo"/>
                <a:sym typeface="Cairo"/>
              </a:rPr>
              <a:t>9593</a:t>
            </a:r>
            <a:r>
              <a:rPr lang="en" sz="2000">
                <a:solidFill>
                  <a:schemeClr val="dk1"/>
                </a:solidFill>
                <a:latin typeface="Cairo"/>
                <a:ea typeface="Cairo"/>
                <a:cs typeface="Cairo"/>
                <a:sym typeface="Cairo"/>
              </a:rPr>
              <a:t> blocks/second</a:t>
            </a:r>
            <a:endParaRPr sz="2000">
              <a:solidFill>
                <a:schemeClr val="dk1"/>
              </a:solidFill>
              <a:latin typeface="Cairo"/>
              <a:ea typeface="Cairo"/>
              <a:cs typeface="Cairo"/>
              <a:sym typeface="Cairo"/>
            </a:endParaRPr>
          </a:p>
          <a:p>
            <a:pPr marL="0" lvl="0" indent="0" algn="r" rtl="0">
              <a:lnSpc>
                <a:spcPct val="100000"/>
              </a:lnSpc>
              <a:spcBef>
                <a:spcPts val="400"/>
              </a:spcBef>
              <a:spcAft>
                <a:spcPts val="0"/>
              </a:spcAft>
              <a:buNone/>
            </a:pPr>
            <a:r>
              <a:rPr lang="en" sz="2000">
                <a:solidFill>
                  <a:schemeClr val="dk1"/>
                </a:solidFill>
                <a:latin typeface="Cairo"/>
                <a:ea typeface="Cairo"/>
                <a:cs typeface="Cairo"/>
                <a:sym typeface="Cairo"/>
              </a:rPr>
              <a:t>serial = </a:t>
            </a:r>
            <a:r>
              <a:rPr lang="en" sz="2000" b="1">
                <a:solidFill>
                  <a:schemeClr val="dk1"/>
                </a:solidFill>
                <a:latin typeface="Cairo"/>
                <a:ea typeface="Cairo"/>
                <a:cs typeface="Cairo"/>
                <a:sym typeface="Cairo"/>
              </a:rPr>
              <a:t>9600</a:t>
            </a:r>
            <a:r>
              <a:rPr lang="en" sz="2000">
                <a:solidFill>
                  <a:schemeClr val="dk1"/>
                </a:solidFill>
                <a:latin typeface="Cairo"/>
                <a:ea typeface="Cairo"/>
                <a:cs typeface="Cairo"/>
                <a:sym typeface="Cairo"/>
              </a:rPr>
              <a:t> baud</a:t>
            </a:r>
            <a:endParaRPr sz="2000">
              <a:solidFill>
                <a:schemeClr val="dk1"/>
              </a:solidFill>
              <a:latin typeface="Cairo"/>
              <a:ea typeface="Cairo"/>
              <a:cs typeface="Cairo"/>
              <a:sym typeface="Cairo"/>
            </a:endParaRPr>
          </a:p>
          <a:p>
            <a:pPr marL="0" lvl="0" indent="0" algn="r" rtl="0">
              <a:lnSpc>
                <a:spcPct val="100000"/>
              </a:lnSpc>
              <a:spcBef>
                <a:spcPts val="400"/>
              </a:spcBef>
              <a:spcAft>
                <a:spcPts val="0"/>
              </a:spcAft>
              <a:buNone/>
            </a:pPr>
            <a:r>
              <a:rPr lang="en" sz="2000">
                <a:solidFill>
                  <a:schemeClr val="dk1"/>
                </a:solidFill>
                <a:latin typeface="Cairo"/>
                <a:ea typeface="Cairo"/>
                <a:cs typeface="Cairo"/>
                <a:sym typeface="Cairo"/>
              </a:rPr>
              <a:t>audio = </a:t>
            </a:r>
            <a:r>
              <a:rPr lang="en" sz="2000" b="1">
                <a:solidFill>
                  <a:schemeClr val="dk1"/>
                </a:solidFill>
                <a:latin typeface="Cairo"/>
                <a:ea typeface="Cairo"/>
                <a:cs typeface="Cairo"/>
                <a:sym typeface="Cairo"/>
              </a:rPr>
              <a:t>9.6kHz</a:t>
            </a:r>
            <a:endParaRPr sz="2000">
              <a:solidFill>
                <a:schemeClr val="dk1"/>
              </a:solidFill>
              <a:latin typeface="Cairo"/>
              <a:ea typeface="Cairo"/>
              <a:cs typeface="Cairo"/>
              <a:sym typeface="Cairo"/>
            </a:endParaRPr>
          </a:p>
          <a:p>
            <a:pPr marL="0" lvl="0" indent="0" algn="r" rtl="0">
              <a:lnSpc>
                <a:spcPct val="100000"/>
              </a:lnSpc>
              <a:spcBef>
                <a:spcPts val="400"/>
              </a:spcBef>
              <a:spcAft>
                <a:spcPts val="0"/>
              </a:spcAft>
              <a:buNone/>
            </a:pPr>
            <a:r>
              <a:rPr lang="en" sz="2000" b="1">
                <a:solidFill>
                  <a:schemeClr val="dk1"/>
                </a:solidFill>
                <a:latin typeface="Cairo"/>
                <a:ea typeface="Cairo"/>
                <a:cs typeface="Cairo"/>
                <a:sym typeface="Cairo"/>
              </a:rPr>
              <a:t>160</a:t>
            </a:r>
            <a:r>
              <a:rPr lang="en" sz="2000">
                <a:solidFill>
                  <a:schemeClr val="dk1"/>
                </a:solidFill>
                <a:latin typeface="Cairo"/>
                <a:ea typeface="Cairo"/>
                <a:cs typeface="Cairo"/>
                <a:sym typeface="Cairo"/>
              </a:rPr>
              <a:t> blocks/frame</a:t>
            </a:r>
            <a:endParaRPr sz="2000">
              <a:solidFill>
                <a:schemeClr val="dk1"/>
              </a:solidFill>
              <a:latin typeface="Cairo"/>
              <a:ea typeface="Cairo"/>
              <a:cs typeface="Cairo"/>
              <a:sym typeface="Cairo"/>
            </a:endParaRPr>
          </a:p>
          <a:p>
            <a:pPr marL="0" lvl="0" indent="0" algn="r" rtl="0">
              <a:lnSpc>
                <a:spcPct val="100000"/>
              </a:lnSpc>
              <a:spcBef>
                <a:spcPts val="400"/>
              </a:spcBef>
              <a:spcAft>
                <a:spcPts val="0"/>
              </a:spcAft>
              <a:buNone/>
            </a:pPr>
            <a:r>
              <a:rPr lang="en" sz="2000">
                <a:solidFill>
                  <a:schemeClr val="dk1"/>
                </a:solidFill>
                <a:latin typeface="Cairo"/>
                <a:ea typeface="Cairo"/>
                <a:cs typeface="Cairo"/>
                <a:sym typeface="Cairo"/>
              </a:rPr>
              <a:t>frame rate = </a:t>
            </a:r>
            <a:r>
              <a:rPr lang="en" sz="2000" b="1">
                <a:solidFill>
                  <a:schemeClr val="dk1"/>
                </a:solidFill>
                <a:latin typeface="Cairo"/>
                <a:ea typeface="Cairo"/>
                <a:cs typeface="Cairo"/>
                <a:sym typeface="Cairo"/>
              </a:rPr>
              <a:t>60Hz</a:t>
            </a:r>
            <a:endParaRPr sz="2000">
              <a:solidFill>
                <a:schemeClr val="dk1"/>
              </a:solidFill>
              <a:latin typeface="Cairo"/>
              <a:ea typeface="Cairo"/>
              <a:cs typeface="Cairo"/>
              <a:sym typeface="Cairo"/>
            </a:endParaRPr>
          </a:p>
          <a:p>
            <a:pPr marL="0" lvl="0" indent="0" algn="r" rtl="0">
              <a:lnSpc>
                <a:spcPct val="100000"/>
              </a:lnSpc>
              <a:spcBef>
                <a:spcPts val="400"/>
              </a:spcBef>
              <a:spcAft>
                <a:spcPts val="400"/>
              </a:spcAft>
              <a:buNone/>
            </a:pPr>
            <a:endParaRPr sz="2000">
              <a:solidFill>
                <a:schemeClr val="dk1"/>
              </a:solidFill>
              <a:latin typeface="Cairo"/>
              <a:ea typeface="Cairo"/>
              <a:cs typeface="Cairo"/>
              <a:sym typeface="Cairo"/>
            </a:endParaRPr>
          </a:p>
        </p:txBody>
      </p:sp>
      <p:sp>
        <p:nvSpPr>
          <p:cNvPr id="1205" name="Google Shape;1205;p53"/>
          <p:cNvSpPr txBox="1">
            <a:spLocks noGrp="1"/>
          </p:cNvSpPr>
          <p:nvPr>
            <p:ph type="title" idx="4294967295"/>
          </p:nvPr>
        </p:nvSpPr>
        <p:spPr>
          <a:xfrm>
            <a:off x="3685500" y="1426338"/>
            <a:ext cx="591000" cy="572700"/>
          </a:xfrm>
          <a:prstGeom prst="rect">
            <a:avLst/>
          </a:prstGeom>
          <a:solidFill>
            <a:schemeClr val="lt2"/>
          </a:solid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chemeClr val="dk2"/>
                </a:solidFill>
              </a:rPr>
              <a:t>B</a:t>
            </a:r>
            <a:endParaRPr sz="2400">
              <a:solidFill>
                <a:schemeClr val="dk2"/>
              </a:solidFill>
            </a:endParaRPr>
          </a:p>
        </p:txBody>
      </p:sp>
      <p:sp>
        <p:nvSpPr>
          <p:cNvPr id="1206" name="Google Shape;1206;p53"/>
          <p:cNvSpPr txBox="1">
            <a:spLocks noGrp="1"/>
          </p:cNvSpPr>
          <p:nvPr>
            <p:ph type="title" idx="4294967295"/>
          </p:nvPr>
        </p:nvSpPr>
        <p:spPr>
          <a:xfrm>
            <a:off x="3094500" y="1426338"/>
            <a:ext cx="591000" cy="5727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t>S</a:t>
            </a:r>
            <a:endParaRPr sz="2400"/>
          </a:p>
        </p:txBody>
      </p:sp>
      <p:sp>
        <p:nvSpPr>
          <p:cNvPr id="1207" name="Google Shape;1207;p53"/>
          <p:cNvSpPr/>
          <p:nvPr/>
        </p:nvSpPr>
        <p:spPr>
          <a:xfrm>
            <a:off x="3094500" y="1426338"/>
            <a:ext cx="1182000" cy="572700"/>
          </a:xfrm>
          <a:prstGeom prst="rect">
            <a:avLst/>
          </a:prstGeom>
          <a:no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8" name="Google Shape;1208;p53"/>
          <p:cNvSpPr txBox="1"/>
          <p:nvPr/>
        </p:nvSpPr>
        <p:spPr>
          <a:xfrm>
            <a:off x="720000" y="1273650"/>
            <a:ext cx="2374500" cy="2596200"/>
          </a:xfrm>
          <a:prstGeom prst="rect">
            <a:avLst/>
          </a:prstGeom>
          <a:noFill/>
          <a:ln>
            <a:noFill/>
          </a:ln>
        </p:spPr>
        <p:txBody>
          <a:bodyPr spcFirstLastPara="1" wrap="square" lIns="91425" tIns="91425" rIns="91425" bIns="91425" anchor="t" anchorCtr="0">
            <a:spAutoFit/>
          </a:bodyPr>
          <a:lstStyle/>
          <a:p>
            <a:pPr marL="0" lvl="0" indent="0" algn="l" rtl="0">
              <a:lnSpc>
                <a:spcPct val="100000"/>
              </a:lnSpc>
              <a:spcBef>
                <a:spcPts val="0"/>
              </a:spcBef>
              <a:spcAft>
                <a:spcPts val="0"/>
              </a:spcAft>
              <a:buNone/>
            </a:pPr>
            <a:r>
              <a:rPr lang="en" sz="2000" b="1">
                <a:solidFill>
                  <a:schemeClr val="dk1"/>
                </a:solidFill>
                <a:latin typeface="Cairo"/>
                <a:ea typeface="Cairo"/>
                <a:cs typeface="Cairo"/>
                <a:sym typeface="Cairo"/>
              </a:rPr>
              <a:t>5</a:t>
            </a:r>
            <a:r>
              <a:rPr lang="en" sz="2000">
                <a:solidFill>
                  <a:schemeClr val="dk1"/>
                </a:solidFill>
                <a:latin typeface="Cairo"/>
                <a:ea typeface="Cairo"/>
                <a:cs typeface="Cairo"/>
                <a:sym typeface="Cairo"/>
              </a:rPr>
              <a:t> VMCs/video line</a:t>
            </a:r>
            <a:endParaRPr sz="2000">
              <a:solidFill>
                <a:schemeClr val="dk1"/>
              </a:solidFill>
              <a:latin typeface="Cairo"/>
              <a:ea typeface="Cairo"/>
              <a:cs typeface="Cairo"/>
              <a:sym typeface="Cairo"/>
            </a:endParaRPr>
          </a:p>
          <a:p>
            <a:pPr marL="0" lvl="0" indent="0" algn="l" rtl="0">
              <a:lnSpc>
                <a:spcPct val="100000"/>
              </a:lnSpc>
              <a:spcBef>
                <a:spcPts val="400"/>
              </a:spcBef>
              <a:spcAft>
                <a:spcPts val="0"/>
              </a:spcAft>
              <a:buNone/>
            </a:pPr>
            <a:r>
              <a:rPr lang="en" sz="2000" b="1">
                <a:solidFill>
                  <a:schemeClr val="dk1"/>
                </a:solidFill>
                <a:latin typeface="Cairo"/>
                <a:ea typeface="Cairo"/>
                <a:cs typeface="Cairo"/>
                <a:sym typeface="Cairo"/>
              </a:rPr>
              <a:t>38.4k</a:t>
            </a:r>
            <a:r>
              <a:rPr lang="en" sz="2000">
                <a:solidFill>
                  <a:schemeClr val="dk1"/>
                </a:solidFill>
                <a:latin typeface="Cairo"/>
                <a:ea typeface="Cairo"/>
                <a:cs typeface="Cairo"/>
                <a:sym typeface="Cairo"/>
              </a:rPr>
              <a:t> lines/second</a:t>
            </a:r>
            <a:endParaRPr sz="2000">
              <a:solidFill>
                <a:schemeClr val="dk1"/>
              </a:solidFill>
              <a:latin typeface="Cairo"/>
              <a:ea typeface="Cairo"/>
              <a:cs typeface="Cairo"/>
              <a:sym typeface="Cairo"/>
            </a:endParaRPr>
          </a:p>
          <a:p>
            <a:pPr marL="0" lvl="0" indent="0" algn="l" rtl="0">
              <a:lnSpc>
                <a:spcPct val="100000"/>
              </a:lnSpc>
              <a:spcBef>
                <a:spcPts val="400"/>
              </a:spcBef>
              <a:spcAft>
                <a:spcPts val="0"/>
              </a:spcAft>
              <a:buNone/>
            </a:pPr>
            <a:r>
              <a:rPr lang="en" sz="2000">
                <a:solidFill>
                  <a:schemeClr val="dk1"/>
                </a:solidFill>
                <a:latin typeface="Cairo"/>
                <a:ea typeface="Cairo"/>
                <a:cs typeface="Cairo"/>
                <a:sym typeface="Cairo"/>
              </a:rPr>
              <a:t>SVGA = </a:t>
            </a:r>
            <a:r>
              <a:rPr lang="en" sz="2000" b="1">
                <a:solidFill>
                  <a:schemeClr val="dk1"/>
                </a:solidFill>
                <a:latin typeface="Cairo"/>
                <a:ea typeface="Cairo"/>
                <a:cs typeface="Cairo"/>
                <a:sym typeface="Cairo"/>
              </a:rPr>
              <a:t>37.9k</a:t>
            </a:r>
            <a:r>
              <a:rPr lang="en" sz="2000">
                <a:solidFill>
                  <a:schemeClr val="dk1"/>
                </a:solidFill>
                <a:latin typeface="Cairo"/>
                <a:ea typeface="Cairo"/>
                <a:cs typeface="Cairo"/>
                <a:sym typeface="Cairo"/>
              </a:rPr>
              <a:t> (1.3%)</a:t>
            </a:r>
            <a:endParaRPr sz="2000">
              <a:solidFill>
                <a:schemeClr val="dk1"/>
              </a:solidFill>
              <a:latin typeface="Cairo"/>
              <a:ea typeface="Cairo"/>
              <a:cs typeface="Cairo"/>
              <a:sym typeface="Cairo"/>
            </a:endParaRPr>
          </a:p>
          <a:p>
            <a:pPr marL="0" lvl="0" indent="0" algn="l" rtl="0">
              <a:lnSpc>
                <a:spcPct val="100000"/>
              </a:lnSpc>
              <a:spcBef>
                <a:spcPts val="400"/>
              </a:spcBef>
              <a:spcAft>
                <a:spcPts val="0"/>
              </a:spcAft>
              <a:buNone/>
            </a:pPr>
            <a:r>
              <a:rPr lang="en" sz="2000">
                <a:solidFill>
                  <a:schemeClr val="dk1"/>
                </a:solidFill>
                <a:latin typeface="Cairo"/>
                <a:ea typeface="Cairo"/>
                <a:cs typeface="Cairo"/>
                <a:sym typeface="Cairo"/>
              </a:rPr>
              <a:t>Start with </a:t>
            </a:r>
            <a:r>
              <a:rPr lang="en" sz="2000" b="1">
                <a:solidFill>
                  <a:schemeClr val="dk1"/>
                </a:solidFill>
                <a:latin typeface="Cairo"/>
                <a:ea typeface="Cairo"/>
                <a:cs typeface="Cairo"/>
                <a:sym typeface="Cairo"/>
              </a:rPr>
              <a:t>Sync</a:t>
            </a:r>
            <a:endParaRPr sz="2000" b="1">
              <a:solidFill>
                <a:schemeClr val="dk1"/>
              </a:solidFill>
              <a:latin typeface="Cairo"/>
              <a:ea typeface="Cairo"/>
              <a:cs typeface="Cairo"/>
              <a:sym typeface="Cairo"/>
            </a:endParaRPr>
          </a:p>
          <a:p>
            <a:pPr marL="0" lvl="0" indent="0" algn="l" rtl="0">
              <a:lnSpc>
                <a:spcPct val="100000"/>
              </a:lnSpc>
              <a:spcBef>
                <a:spcPts val="400"/>
              </a:spcBef>
              <a:spcAft>
                <a:spcPts val="0"/>
              </a:spcAft>
              <a:buNone/>
            </a:pPr>
            <a:r>
              <a:rPr lang="en" sz="2000" b="1">
                <a:solidFill>
                  <a:schemeClr val="dk1"/>
                </a:solidFill>
                <a:latin typeface="Cairo"/>
                <a:ea typeface="Cairo"/>
                <a:cs typeface="Cairo"/>
                <a:sym typeface="Cairo"/>
              </a:rPr>
              <a:t>Block</a:t>
            </a:r>
            <a:r>
              <a:rPr lang="en" sz="2000">
                <a:solidFill>
                  <a:schemeClr val="dk1"/>
                </a:solidFill>
                <a:latin typeface="Cairo"/>
                <a:ea typeface="Cairo"/>
                <a:cs typeface="Cairo"/>
                <a:sym typeface="Cairo"/>
              </a:rPr>
              <a:t> cycle on line 1</a:t>
            </a:r>
            <a:endParaRPr sz="2000">
              <a:solidFill>
                <a:schemeClr val="dk1"/>
              </a:solidFill>
              <a:latin typeface="Cairo"/>
              <a:ea typeface="Cairo"/>
              <a:cs typeface="Cairo"/>
              <a:sym typeface="Cairo"/>
            </a:endParaRPr>
          </a:p>
          <a:p>
            <a:pPr marL="0" lvl="0" indent="0" algn="l" rtl="0">
              <a:lnSpc>
                <a:spcPct val="100000"/>
              </a:lnSpc>
              <a:spcBef>
                <a:spcPts val="400"/>
              </a:spcBef>
              <a:spcAft>
                <a:spcPts val="400"/>
              </a:spcAft>
              <a:buNone/>
            </a:pPr>
            <a:r>
              <a:rPr lang="en" sz="2000">
                <a:solidFill>
                  <a:schemeClr val="dk1"/>
                </a:solidFill>
                <a:latin typeface="Cairo"/>
                <a:ea typeface="Cairo"/>
                <a:cs typeface="Cairo"/>
                <a:sym typeface="Cairo"/>
              </a:rPr>
              <a:t>Fetch/execute 8080 instructions.</a:t>
            </a:r>
            <a:endParaRPr sz="2000">
              <a:solidFill>
                <a:schemeClr val="dk1"/>
              </a:solidFill>
              <a:latin typeface="Cairo"/>
              <a:ea typeface="Cairo"/>
              <a:cs typeface="Cairo"/>
              <a:sym typeface="Cairo"/>
            </a:endParaRPr>
          </a:p>
        </p:txBody>
      </p:sp>
      <p:sp>
        <p:nvSpPr>
          <p:cNvPr id="1209" name="Google Shape;1209;p53"/>
          <p:cNvSpPr txBox="1"/>
          <p:nvPr/>
        </p:nvSpPr>
        <p:spPr>
          <a:xfrm>
            <a:off x="2489850" y="3762000"/>
            <a:ext cx="4164300" cy="4926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1600"/>
              </a:spcAft>
              <a:buNone/>
            </a:pPr>
            <a:r>
              <a:rPr lang="en" sz="2000" b="1">
                <a:solidFill>
                  <a:schemeClr val="dk1"/>
                </a:solidFill>
                <a:latin typeface="Cairo"/>
                <a:ea typeface="Cairo"/>
                <a:cs typeface="Cairo"/>
                <a:sym typeface="Cairo"/>
              </a:rPr>
              <a:t>15 VMCs ~= 6</a:t>
            </a:r>
            <a:r>
              <a:rPr lang="en" sz="2000">
                <a:solidFill>
                  <a:schemeClr val="dk1"/>
                </a:solidFill>
                <a:latin typeface="Cairo"/>
                <a:ea typeface="Cairo"/>
                <a:cs typeface="Cairo"/>
                <a:sym typeface="Cairo"/>
              </a:rPr>
              <a:t> instructions per block</a:t>
            </a:r>
            <a:endParaRPr sz="2000">
              <a:latin typeface="Cairo"/>
              <a:ea typeface="Cairo"/>
              <a:cs typeface="Cairo"/>
              <a:sym typeface="Cair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0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0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0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0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08">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08">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20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204">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204">
                                            <p:txEl>
                                              <p:pRg st="1" end="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204">
                                            <p:txEl>
                                              <p:pRg st="2" end="2"/>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204">
                                            <p:txEl>
                                              <p:pRg st="3" end="3"/>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204">
                                            <p:txEl>
                                              <p:pRg st="4" end="4"/>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204">
                                            <p:txEl>
                                              <p:pRg st="5" end="5"/>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120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213"/>
        <p:cNvGrpSpPr/>
        <p:nvPr/>
      </p:nvGrpSpPr>
      <p:grpSpPr>
        <a:xfrm>
          <a:off x="0" y="0"/>
          <a:ext cx="0" cy="0"/>
          <a:chOff x="0" y="0"/>
          <a:chExt cx="0" cy="0"/>
        </a:xfrm>
      </p:grpSpPr>
      <p:sp>
        <p:nvSpPr>
          <p:cNvPr id="1214" name="Google Shape;1214;p54"/>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t>Warm Start</a:t>
            </a:r>
            <a:endParaRPr sz="2400"/>
          </a:p>
        </p:txBody>
      </p:sp>
      <p:sp>
        <p:nvSpPr>
          <p:cNvPr id="1215" name="Google Shape;1215;p54"/>
          <p:cNvSpPr txBox="1">
            <a:spLocks noGrp="1"/>
          </p:cNvSpPr>
          <p:nvPr>
            <p:ph type="body" idx="1"/>
          </p:nvPr>
        </p:nvSpPr>
        <p:spPr>
          <a:xfrm>
            <a:off x="831125" y="1479175"/>
            <a:ext cx="7593000" cy="2788500"/>
          </a:xfrm>
          <a:prstGeom prst="rect">
            <a:avLst/>
          </a:prstGeom>
        </p:spPr>
        <p:txBody>
          <a:bodyPr spcFirstLastPara="1" wrap="square" lIns="91425" tIns="91425" rIns="91425" bIns="91425" anchor="ctr" anchorCtr="0">
            <a:noAutofit/>
          </a:bodyPr>
          <a:lstStyle/>
          <a:p>
            <a:pPr marL="457200" lvl="0" indent="-381000" algn="l" rtl="0">
              <a:lnSpc>
                <a:spcPct val="115000"/>
              </a:lnSpc>
              <a:spcBef>
                <a:spcPts val="0"/>
              </a:spcBef>
              <a:spcAft>
                <a:spcPts val="0"/>
              </a:spcAft>
              <a:buSzPts val="2400"/>
              <a:buChar char="●"/>
            </a:pPr>
            <a:r>
              <a:rPr lang="en" sz="2400" b="1"/>
              <a:t>Software Reset </a:t>
            </a:r>
            <a:r>
              <a:rPr lang="en" sz="2400"/>
              <a:t>- clear run state (not RTC)</a:t>
            </a:r>
            <a:endParaRPr sz="2400"/>
          </a:p>
          <a:p>
            <a:pPr marL="457200" lvl="0" indent="-381000" algn="l" rtl="0">
              <a:lnSpc>
                <a:spcPct val="115000"/>
              </a:lnSpc>
              <a:spcBef>
                <a:spcPts val="0"/>
              </a:spcBef>
              <a:spcAft>
                <a:spcPts val="0"/>
              </a:spcAft>
              <a:buSzPts val="2400"/>
              <a:buChar char="●"/>
            </a:pPr>
            <a:r>
              <a:rPr lang="en" sz="2400" b="1"/>
              <a:t>Kernel Mode</a:t>
            </a:r>
            <a:r>
              <a:rPr lang="en" sz="2400"/>
              <a:t> - disable context switching, CPU ID=0</a:t>
            </a:r>
            <a:endParaRPr sz="2400" b="1"/>
          </a:p>
          <a:p>
            <a:pPr marL="457200" lvl="0" indent="-381000" algn="l" rtl="0">
              <a:lnSpc>
                <a:spcPct val="115000"/>
              </a:lnSpc>
              <a:spcBef>
                <a:spcPts val="0"/>
              </a:spcBef>
              <a:spcAft>
                <a:spcPts val="0"/>
              </a:spcAft>
              <a:buSzPts val="2400"/>
              <a:buChar char="●"/>
            </a:pPr>
            <a:r>
              <a:rPr lang="en" sz="2400" b="1"/>
              <a:t>Prefetch Instruction </a:t>
            </a:r>
            <a:r>
              <a:rPr lang="en" sz="2400"/>
              <a:t>- “CopyROM(0, 0)”</a:t>
            </a:r>
            <a:endParaRPr sz="2400"/>
          </a:p>
          <a:p>
            <a:pPr marL="457200" lvl="0" indent="-381000" algn="l" rtl="0">
              <a:lnSpc>
                <a:spcPct val="115000"/>
              </a:lnSpc>
              <a:spcBef>
                <a:spcPts val="0"/>
              </a:spcBef>
              <a:spcAft>
                <a:spcPts val="0"/>
              </a:spcAft>
              <a:buSzPts val="2400"/>
              <a:buChar char="●"/>
            </a:pPr>
            <a:r>
              <a:rPr lang="en" sz="2400" b="1"/>
              <a:t>Reset Program Counter </a:t>
            </a:r>
            <a:r>
              <a:rPr lang="en" sz="2400"/>
              <a:t>- PC = -1 (0xFFFF)</a:t>
            </a:r>
            <a:endParaRPr sz="2400"/>
          </a:p>
          <a:p>
            <a:pPr marL="457200" lvl="0" indent="-381000" algn="l" rtl="0">
              <a:lnSpc>
                <a:spcPct val="115000"/>
              </a:lnSpc>
              <a:spcBef>
                <a:spcPts val="0"/>
              </a:spcBef>
              <a:spcAft>
                <a:spcPts val="0"/>
              </a:spcAft>
              <a:buSzPts val="2400"/>
              <a:buChar char="●"/>
            </a:pPr>
            <a:r>
              <a:rPr lang="en" sz="2400" b="1"/>
              <a:t>Start HAL</a:t>
            </a:r>
            <a:r>
              <a:rPr lang="en" sz="2400"/>
              <a:t> - jump “block sync” page to start video etc</a:t>
            </a:r>
            <a:endParaRPr sz="2400"/>
          </a:p>
          <a:p>
            <a:pPr marL="457200" lvl="0" indent="-381000" algn="l" rtl="0">
              <a:lnSpc>
                <a:spcPct val="115000"/>
              </a:lnSpc>
              <a:spcBef>
                <a:spcPts val="0"/>
              </a:spcBef>
              <a:spcAft>
                <a:spcPts val="0"/>
              </a:spcAft>
              <a:buSzPts val="2400"/>
              <a:buChar char="●"/>
            </a:pPr>
            <a:r>
              <a:rPr lang="en" sz="2400" b="1"/>
              <a:t>Boot moves to 8080 code</a:t>
            </a:r>
            <a:endParaRPr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1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1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1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1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1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219"/>
        <p:cNvGrpSpPr/>
        <p:nvPr/>
      </p:nvGrpSpPr>
      <p:grpSpPr>
        <a:xfrm>
          <a:off x="0" y="0"/>
          <a:ext cx="0" cy="0"/>
          <a:chOff x="0" y="0"/>
          <a:chExt cx="0" cy="0"/>
        </a:xfrm>
      </p:grpSpPr>
      <p:sp>
        <p:nvSpPr>
          <p:cNvPr id="1220" name="Google Shape;1220;p55"/>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t>Copy ROM</a:t>
            </a:r>
            <a:endParaRPr sz="2400"/>
          </a:p>
        </p:txBody>
      </p:sp>
      <p:sp>
        <p:nvSpPr>
          <p:cNvPr id="1221" name="Google Shape;1221;p55"/>
          <p:cNvSpPr txBox="1"/>
          <p:nvPr/>
        </p:nvSpPr>
        <p:spPr>
          <a:xfrm>
            <a:off x="4913563" y="1212000"/>
            <a:ext cx="26904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solidFill>
                  <a:schemeClr val="lt2"/>
                </a:solidFill>
                <a:latin typeface="Michroma"/>
                <a:ea typeface="Michroma"/>
                <a:cs typeface="Michroma"/>
                <a:sym typeface="Michroma"/>
              </a:rPr>
              <a:t>512k RAM</a:t>
            </a:r>
            <a:endParaRPr sz="1800" b="1">
              <a:solidFill>
                <a:schemeClr val="lt2"/>
              </a:solidFill>
              <a:latin typeface="Michroma"/>
              <a:ea typeface="Michroma"/>
              <a:cs typeface="Michroma"/>
              <a:sym typeface="Michroma"/>
            </a:endParaRPr>
          </a:p>
        </p:txBody>
      </p:sp>
      <p:sp>
        <p:nvSpPr>
          <p:cNvPr id="1222" name="Google Shape;1222;p55"/>
          <p:cNvSpPr/>
          <p:nvPr/>
        </p:nvSpPr>
        <p:spPr>
          <a:xfrm>
            <a:off x="4757762" y="1673700"/>
            <a:ext cx="1479600" cy="952200"/>
          </a:xfrm>
          <a:prstGeom prst="roundRect">
            <a:avLst>
              <a:gd name="adj" fmla="val 3089"/>
            </a:avLst>
          </a:prstGeom>
          <a:solidFill>
            <a:schemeClr val="dk2"/>
          </a:solidFill>
          <a:ln w="38100" cap="flat" cmpd="sng">
            <a:solidFill>
              <a:schemeClr val="lt2"/>
            </a:solidFill>
            <a:prstDash val="solid"/>
            <a:round/>
            <a:headEnd type="none" w="sm" len="sm"/>
            <a:tailEnd type="none" w="sm" len="sm"/>
          </a:ln>
          <a:effectLst>
            <a:outerShdw blurRad="57150" dist="19050" dir="360000" algn="bl" rotWithShape="0">
              <a:srgbClr val="000000">
                <a:alpha val="50000"/>
              </a:srgbClr>
            </a:outerShdw>
          </a:effectLst>
        </p:spPr>
        <p:txBody>
          <a:bodyPr spcFirstLastPara="1" wrap="square" lIns="91425" tIns="91425" rIns="91425" bIns="91425" anchor="t" anchorCtr="0">
            <a:noAutofit/>
          </a:bodyPr>
          <a:lstStyle/>
          <a:p>
            <a:pPr marL="0" lvl="0" indent="0" algn="ctr" rtl="0">
              <a:spcBef>
                <a:spcPts val="0"/>
              </a:spcBef>
              <a:spcAft>
                <a:spcPts val="0"/>
              </a:spcAft>
              <a:buNone/>
            </a:pPr>
            <a:r>
              <a:rPr lang="en" sz="1500" b="1">
                <a:solidFill>
                  <a:schemeClr val="lt2"/>
                </a:solidFill>
                <a:latin typeface="Michroma"/>
                <a:ea typeface="Michroma"/>
                <a:cs typeface="Michroma"/>
                <a:sym typeface="Michroma"/>
              </a:rPr>
              <a:t>DISPLAY</a:t>
            </a:r>
            <a:endParaRPr sz="1500" b="1">
              <a:solidFill>
                <a:schemeClr val="lt2"/>
              </a:solidFill>
              <a:latin typeface="Michroma"/>
              <a:ea typeface="Michroma"/>
              <a:cs typeface="Michroma"/>
              <a:sym typeface="Michroma"/>
            </a:endParaRPr>
          </a:p>
        </p:txBody>
      </p:sp>
      <p:sp>
        <p:nvSpPr>
          <p:cNvPr id="1223" name="Google Shape;1223;p55"/>
          <p:cNvSpPr/>
          <p:nvPr/>
        </p:nvSpPr>
        <p:spPr>
          <a:xfrm>
            <a:off x="6278838" y="1673700"/>
            <a:ext cx="1479600" cy="952200"/>
          </a:xfrm>
          <a:prstGeom prst="roundRect">
            <a:avLst>
              <a:gd name="adj" fmla="val 3089"/>
            </a:avLst>
          </a:prstGeom>
          <a:solidFill>
            <a:schemeClr val="dk2"/>
          </a:solidFill>
          <a:ln w="38100" cap="flat" cmpd="sng">
            <a:solidFill>
              <a:schemeClr val="lt2"/>
            </a:solidFill>
            <a:prstDash val="solid"/>
            <a:round/>
            <a:headEnd type="none" w="sm" len="sm"/>
            <a:tailEnd type="none" w="sm" len="sm"/>
          </a:ln>
          <a:effectLst>
            <a:outerShdw blurRad="57150" dist="19050" dir="360000" algn="bl" rotWithShape="0">
              <a:srgbClr val="000000">
                <a:alpha val="50000"/>
              </a:srgbClr>
            </a:outerShdw>
          </a:effectLst>
        </p:spPr>
        <p:txBody>
          <a:bodyPr spcFirstLastPara="1" wrap="square" lIns="91425" tIns="91425" rIns="91425" bIns="91425" anchor="t" anchorCtr="0">
            <a:noAutofit/>
          </a:bodyPr>
          <a:lstStyle/>
          <a:p>
            <a:pPr marL="0" lvl="0" indent="0" algn="ctr" rtl="0">
              <a:spcBef>
                <a:spcPts val="0"/>
              </a:spcBef>
              <a:spcAft>
                <a:spcPts val="0"/>
              </a:spcAft>
              <a:buNone/>
            </a:pPr>
            <a:r>
              <a:rPr lang="en" sz="1500" b="1">
                <a:solidFill>
                  <a:schemeClr val="lt2"/>
                </a:solidFill>
                <a:latin typeface="Michroma"/>
                <a:ea typeface="Michroma"/>
                <a:cs typeface="Michroma"/>
                <a:sym typeface="Michroma"/>
              </a:rPr>
              <a:t>KERNEL</a:t>
            </a:r>
            <a:endParaRPr sz="1500" b="1">
              <a:solidFill>
                <a:schemeClr val="lt2"/>
              </a:solidFill>
              <a:latin typeface="Michroma"/>
              <a:ea typeface="Michroma"/>
              <a:cs typeface="Michroma"/>
              <a:sym typeface="Michroma"/>
            </a:endParaRPr>
          </a:p>
        </p:txBody>
      </p:sp>
      <p:sp>
        <p:nvSpPr>
          <p:cNvPr id="1224" name="Google Shape;1224;p55"/>
          <p:cNvSpPr txBox="1"/>
          <p:nvPr/>
        </p:nvSpPr>
        <p:spPr>
          <a:xfrm>
            <a:off x="1541363" y="1211988"/>
            <a:ext cx="26904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solidFill>
                  <a:schemeClr val="lt2"/>
                </a:solidFill>
                <a:latin typeface="Michroma"/>
                <a:ea typeface="Michroma"/>
                <a:cs typeface="Michroma"/>
                <a:sym typeface="Michroma"/>
              </a:rPr>
              <a:t>256k ROM</a:t>
            </a:r>
            <a:endParaRPr sz="1800" b="1">
              <a:solidFill>
                <a:schemeClr val="lt2"/>
              </a:solidFill>
              <a:latin typeface="Michroma"/>
              <a:ea typeface="Michroma"/>
              <a:cs typeface="Michroma"/>
              <a:sym typeface="Michroma"/>
            </a:endParaRPr>
          </a:p>
        </p:txBody>
      </p:sp>
      <p:sp>
        <p:nvSpPr>
          <p:cNvPr id="1225" name="Google Shape;1225;p55"/>
          <p:cNvSpPr/>
          <p:nvPr/>
        </p:nvSpPr>
        <p:spPr>
          <a:xfrm>
            <a:off x="1385562" y="1673688"/>
            <a:ext cx="1479600" cy="952200"/>
          </a:xfrm>
          <a:prstGeom prst="roundRect">
            <a:avLst>
              <a:gd name="adj" fmla="val 3089"/>
            </a:avLst>
          </a:prstGeom>
          <a:solidFill>
            <a:schemeClr val="lt2"/>
          </a:solidFill>
          <a:ln>
            <a:noFill/>
          </a:ln>
          <a:effectLst>
            <a:outerShdw blurRad="57150" dist="19050" dir="360000" algn="bl" rotWithShape="0">
              <a:srgbClr val="000000">
                <a:alpha val="50000"/>
              </a:srgbClr>
            </a:outerShdw>
          </a:effectLst>
        </p:spPr>
        <p:txBody>
          <a:bodyPr spcFirstLastPara="1" wrap="square" lIns="91425" tIns="91425" rIns="91425" bIns="91425" anchor="t" anchorCtr="0">
            <a:noAutofit/>
          </a:bodyPr>
          <a:lstStyle/>
          <a:p>
            <a:pPr marL="0" lvl="0" indent="0" algn="ctr" rtl="0">
              <a:spcBef>
                <a:spcPts val="0"/>
              </a:spcBef>
              <a:spcAft>
                <a:spcPts val="0"/>
              </a:spcAft>
              <a:buNone/>
            </a:pPr>
            <a:r>
              <a:rPr lang="en" sz="1300" b="1">
                <a:solidFill>
                  <a:schemeClr val="dk2"/>
                </a:solidFill>
                <a:latin typeface="Michroma"/>
                <a:ea typeface="Michroma"/>
                <a:cs typeface="Michroma"/>
                <a:sym typeface="Michroma"/>
              </a:rPr>
              <a:t>PROGRAM</a:t>
            </a:r>
            <a:endParaRPr sz="1300" b="1">
              <a:solidFill>
                <a:schemeClr val="dk2"/>
              </a:solidFill>
              <a:latin typeface="Michroma"/>
              <a:ea typeface="Michroma"/>
              <a:cs typeface="Michroma"/>
              <a:sym typeface="Michroma"/>
            </a:endParaRPr>
          </a:p>
          <a:p>
            <a:pPr marL="0" lvl="0" indent="0" algn="ctr" rtl="0">
              <a:spcBef>
                <a:spcPts val="0"/>
              </a:spcBef>
              <a:spcAft>
                <a:spcPts val="0"/>
              </a:spcAft>
              <a:buNone/>
            </a:pPr>
            <a:r>
              <a:rPr lang="en" sz="1300" b="1">
                <a:solidFill>
                  <a:schemeClr val="dk2"/>
                </a:solidFill>
                <a:latin typeface="Michroma"/>
                <a:ea typeface="Michroma"/>
                <a:cs typeface="Michroma"/>
                <a:sym typeface="Michroma"/>
              </a:rPr>
              <a:t>MEMORY</a:t>
            </a:r>
            <a:endParaRPr sz="1300" b="1">
              <a:solidFill>
                <a:schemeClr val="dk2"/>
              </a:solidFill>
              <a:latin typeface="Michroma"/>
              <a:ea typeface="Michroma"/>
              <a:cs typeface="Michroma"/>
              <a:sym typeface="Michroma"/>
            </a:endParaRPr>
          </a:p>
        </p:txBody>
      </p:sp>
      <p:sp>
        <p:nvSpPr>
          <p:cNvPr id="1226" name="Google Shape;1226;p55"/>
          <p:cNvSpPr/>
          <p:nvPr/>
        </p:nvSpPr>
        <p:spPr>
          <a:xfrm>
            <a:off x="2906638" y="1673688"/>
            <a:ext cx="1479600" cy="952200"/>
          </a:xfrm>
          <a:prstGeom prst="roundRect">
            <a:avLst>
              <a:gd name="adj" fmla="val 3089"/>
            </a:avLst>
          </a:prstGeom>
          <a:solidFill>
            <a:schemeClr val="lt2"/>
          </a:solidFill>
          <a:ln>
            <a:noFill/>
          </a:ln>
          <a:effectLst>
            <a:outerShdw blurRad="57150" dist="19050" dir="360000" algn="bl" rotWithShape="0">
              <a:srgbClr val="000000">
                <a:alpha val="50000"/>
              </a:srgbClr>
            </a:outerShdw>
          </a:effectLst>
        </p:spPr>
        <p:txBody>
          <a:bodyPr spcFirstLastPara="1" wrap="square" lIns="91425" tIns="91425" rIns="91425" bIns="91425" anchor="t" anchorCtr="0">
            <a:noAutofit/>
          </a:bodyPr>
          <a:lstStyle/>
          <a:p>
            <a:pPr marL="0" lvl="0" indent="0" algn="ctr" rtl="0">
              <a:spcBef>
                <a:spcPts val="0"/>
              </a:spcBef>
              <a:spcAft>
                <a:spcPts val="0"/>
              </a:spcAft>
              <a:buNone/>
            </a:pPr>
            <a:r>
              <a:rPr lang="en" sz="1300" b="1">
                <a:solidFill>
                  <a:schemeClr val="dk2"/>
                </a:solidFill>
                <a:latin typeface="Michroma"/>
                <a:ea typeface="Michroma"/>
                <a:cs typeface="Michroma"/>
                <a:sym typeface="Michroma"/>
              </a:rPr>
              <a:t>COLD STORAGE</a:t>
            </a:r>
            <a:endParaRPr sz="1300" b="1">
              <a:solidFill>
                <a:schemeClr val="dk2"/>
              </a:solidFill>
              <a:latin typeface="Michroma"/>
              <a:ea typeface="Michroma"/>
              <a:cs typeface="Michroma"/>
              <a:sym typeface="Michroma"/>
            </a:endParaRPr>
          </a:p>
        </p:txBody>
      </p:sp>
      <p:sp>
        <p:nvSpPr>
          <p:cNvPr id="1227" name="Google Shape;1227;p55"/>
          <p:cNvSpPr/>
          <p:nvPr/>
        </p:nvSpPr>
        <p:spPr>
          <a:xfrm>
            <a:off x="1385562" y="2669713"/>
            <a:ext cx="1479600" cy="952200"/>
          </a:xfrm>
          <a:prstGeom prst="roundRect">
            <a:avLst>
              <a:gd name="adj" fmla="val 3089"/>
            </a:avLst>
          </a:prstGeom>
          <a:solidFill>
            <a:schemeClr val="lt2"/>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dk2"/>
                </a:solidFill>
                <a:latin typeface="Michroma"/>
                <a:ea typeface="Michroma"/>
                <a:cs typeface="Michroma"/>
                <a:sym typeface="Michroma"/>
              </a:rPr>
              <a:t>ALU/</a:t>
            </a:r>
            <a:endParaRPr sz="1800" b="1">
              <a:solidFill>
                <a:schemeClr val="dk2"/>
              </a:solidFill>
              <a:latin typeface="Michroma"/>
              <a:ea typeface="Michroma"/>
              <a:cs typeface="Michroma"/>
              <a:sym typeface="Michroma"/>
            </a:endParaRPr>
          </a:p>
          <a:p>
            <a:pPr marL="0" lvl="0" indent="0" algn="ctr" rtl="0">
              <a:spcBef>
                <a:spcPts val="0"/>
              </a:spcBef>
              <a:spcAft>
                <a:spcPts val="0"/>
              </a:spcAft>
              <a:buNone/>
            </a:pPr>
            <a:r>
              <a:rPr lang="en" sz="1800" b="1">
                <a:solidFill>
                  <a:schemeClr val="dk2"/>
                </a:solidFill>
                <a:latin typeface="Michroma"/>
                <a:ea typeface="Michroma"/>
                <a:cs typeface="Michroma"/>
                <a:sym typeface="Michroma"/>
              </a:rPr>
              <a:t>FONT</a:t>
            </a:r>
            <a:endParaRPr sz="1800" b="1">
              <a:solidFill>
                <a:schemeClr val="dk2"/>
              </a:solidFill>
              <a:latin typeface="Michroma"/>
              <a:ea typeface="Michroma"/>
              <a:cs typeface="Michroma"/>
              <a:sym typeface="Michroma"/>
            </a:endParaRPr>
          </a:p>
        </p:txBody>
      </p:sp>
      <p:sp>
        <p:nvSpPr>
          <p:cNvPr id="1228" name="Google Shape;1228;p55"/>
          <p:cNvSpPr/>
          <p:nvPr/>
        </p:nvSpPr>
        <p:spPr>
          <a:xfrm>
            <a:off x="2906662" y="2669713"/>
            <a:ext cx="1479600" cy="952200"/>
          </a:xfrm>
          <a:prstGeom prst="roundRect">
            <a:avLst>
              <a:gd name="adj" fmla="val 3089"/>
            </a:avLst>
          </a:prstGeom>
          <a:solidFill>
            <a:schemeClr val="lt2"/>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2400" b="1">
                <a:solidFill>
                  <a:schemeClr val="dk2"/>
                </a:solidFill>
                <a:latin typeface="Michroma"/>
                <a:ea typeface="Michroma"/>
                <a:cs typeface="Michroma"/>
                <a:sym typeface="Michroma"/>
              </a:rPr>
              <a:t>ALU</a:t>
            </a:r>
            <a:endParaRPr sz="2400" b="1">
              <a:solidFill>
                <a:schemeClr val="dk2"/>
              </a:solidFill>
              <a:latin typeface="Michroma"/>
              <a:ea typeface="Michroma"/>
              <a:cs typeface="Michroma"/>
              <a:sym typeface="Michroma"/>
            </a:endParaRPr>
          </a:p>
        </p:txBody>
      </p:sp>
      <p:sp>
        <p:nvSpPr>
          <p:cNvPr id="1229" name="Google Shape;1229;p55"/>
          <p:cNvSpPr/>
          <p:nvPr/>
        </p:nvSpPr>
        <p:spPr>
          <a:xfrm>
            <a:off x="3034438" y="2299225"/>
            <a:ext cx="1224000" cy="203100"/>
          </a:xfrm>
          <a:prstGeom prst="roundRect">
            <a:avLst>
              <a:gd name="adj" fmla="val 3089"/>
            </a:avLst>
          </a:prstGeom>
          <a:solidFill>
            <a:schemeClr val="lt1"/>
          </a:solidFill>
          <a:ln w="38100" cap="flat" cmpd="sng">
            <a:solidFill>
              <a:schemeClr val="dk1"/>
            </a:solidFill>
            <a:prstDash val="solid"/>
            <a:round/>
            <a:headEnd type="none" w="sm" len="sm"/>
            <a:tailEnd type="none" w="sm" len="sm"/>
          </a:ln>
          <a:effectLst>
            <a:outerShdw blurRad="57150" dist="19050" dir="36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endParaRPr sz="2400" b="1">
              <a:solidFill>
                <a:schemeClr val="lt2"/>
              </a:solidFill>
              <a:latin typeface="Michroma"/>
              <a:ea typeface="Michroma"/>
              <a:cs typeface="Michroma"/>
              <a:sym typeface="Michroma"/>
            </a:endParaRPr>
          </a:p>
        </p:txBody>
      </p:sp>
      <p:cxnSp>
        <p:nvCxnSpPr>
          <p:cNvPr id="1230" name="Google Shape;1230;p55"/>
          <p:cNvCxnSpPr>
            <a:stCxn id="1229" idx="3"/>
            <a:endCxn id="1231" idx="1"/>
          </p:cNvCxnSpPr>
          <p:nvPr/>
        </p:nvCxnSpPr>
        <p:spPr>
          <a:xfrm rot="10800000" flipH="1">
            <a:off x="4258438" y="2198275"/>
            <a:ext cx="2130000" cy="202500"/>
          </a:xfrm>
          <a:prstGeom prst="straightConnector1">
            <a:avLst/>
          </a:prstGeom>
          <a:noFill/>
          <a:ln w="38100" cap="flat" cmpd="sng">
            <a:solidFill>
              <a:schemeClr val="dk1"/>
            </a:solidFill>
            <a:prstDash val="solid"/>
            <a:round/>
            <a:headEnd type="none" w="med" len="med"/>
            <a:tailEnd type="triangle" w="med" len="med"/>
          </a:ln>
        </p:spPr>
      </p:cxnSp>
      <p:sp>
        <p:nvSpPr>
          <p:cNvPr id="1232" name="Google Shape;1232;p55"/>
          <p:cNvSpPr/>
          <p:nvPr/>
        </p:nvSpPr>
        <p:spPr>
          <a:xfrm rot="-5400000">
            <a:off x="4538300" y="2889475"/>
            <a:ext cx="952200" cy="513300"/>
          </a:xfrm>
          <a:prstGeom prst="roundRect">
            <a:avLst>
              <a:gd name="adj" fmla="val 3089"/>
            </a:avLst>
          </a:prstGeom>
          <a:solidFill>
            <a:schemeClr val="dk2"/>
          </a:solidFill>
          <a:ln w="38100" cap="flat" cmpd="sng">
            <a:solidFill>
              <a:schemeClr val="lt2"/>
            </a:solidFill>
            <a:prstDash val="solid"/>
            <a:round/>
            <a:headEnd type="none" w="sm" len="sm"/>
            <a:tailEnd type="none" w="sm" len="sm"/>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b="1">
                <a:solidFill>
                  <a:schemeClr val="lt2"/>
                </a:solidFill>
                <a:latin typeface="Michroma"/>
                <a:ea typeface="Michroma"/>
                <a:cs typeface="Michroma"/>
                <a:sym typeface="Michroma"/>
              </a:rPr>
              <a:t>CPU2</a:t>
            </a:r>
            <a:endParaRPr b="1" i="1">
              <a:solidFill>
                <a:schemeClr val="lt2"/>
              </a:solidFill>
              <a:latin typeface="Michroma"/>
              <a:ea typeface="Michroma"/>
              <a:cs typeface="Michroma"/>
              <a:sym typeface="Michroma"/>
            </a:endParaRPr>
          </a:p>
        </p:txBody>
      </p:sp>
      <p:sp>
        <p:nvSpPr>
          <p:cNvPr id="1233" name="Google Shape;1233;p55"/>
          <p:cNvSpPr/>
          <p:nvPr/>
        </p:nvSpPr>
        <p:spPr>
          <a:xfrm rot="-5400000">
            <a:off x="5018787" y="2889475"/>
            <a:ext cx="952200" cy="513300"/>
          </a:xfrm>
          <a:prstGeom prst="roundRect">
            <a:avLst>
              <a:gd name="adj" fmla="val 3089"/>
            </a:avLst>
          </a:prstGeom>
          <a:solidFill>
            <a:schemeClr val="dk2"/>
          </a:solidFill>
          <a:ln w="38100" cap="flat" cmpd="sng">
            <a:solidFill>
              <a:schemeClr val="lt2"/>
            </a:solidFill>
            <a:prstDash val="solid"/>
            <a:round/>
            <a:headEnd type="none" w="sm" len="sm"/>
            <a:tailEnd type="none" w="sm" len="sm"/>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b="1">
                <a:solidFill>
                  <a:schemeClr val="lt2"/>
                </a:solidFill>
                <a:latin typeface="Michroma"/>
                <a:ea typeface="Michroma"/>
                <a:cs typeface="Michroma"/>
                <a:sym typeface="Michroma"/>
              </a:rPr>
              <a:t>CPU3</a:t>
            </a:r>
            <a:endParaRPr b="1" i="1">
              <a:solidFill>
                <a:schemeClr val="lt2"/>
              </a:solidFill>
              <a:latin typeface="Michroma"/>
              <a:ea typeface="Michroma"/>
              <a:cs typeface="Michroma"/>
              <a:sym typeface="Michroma"/>
            </a:endParaRPr>
          </a:p>
        </p:txBody>
      </p:sp>
      <p:sp>
        <p:nvSpPr>
          <p:cNvPr id="1234" name="Google Shape;1234;p55"/>
          <p:cNvSpPr/>
          <p:nvPr/>
        </p:nvSpPr>
        <p:spPr>
          <a:xfrm rot="-5400000">
            <a:off x="5535598" y="2889475"/>
            <a:ext cx="952200" cy="513300"/>
          </a:xfrm>
          <a:prstGeom prst="roundRect">
            <a:avLst>
              <a:gd name="adj" fmla="val 3089"/>
            </a:avLst>
          </a:prstGeom>
          <a:solidFill>
            <a:schemeClr val="dk2"/>
          </a:solidFill>
          <a:ln w="38100" cap="flat" cmpd="sng">
            <a:solidFill>
              <a:schemeClr val="lt2"/>
            </a:solidFill>
            <a:prstDash val="solid"/>
            <a:round/>
            <a:headEnd type="none" w="sm" len="sm"/>
            <a:tailEnd type="none" w="sm" len="sm"/>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b="1">
                <a:solidFill>
                  <a:schemeClr val="lt2"/>
                </a:solidFill>
                <a:latin typeface="Michroma"/>
                <a:ea typeface="Michroma"/>
                <a:cs typeface="Michroma"/>
                <a:sym typeface="Michroma"/>
              </a:rPr>
              <a:t>CPU4</a:t>
            </a:r>
            <a:endParaRPr b="1" i="1">
              <a:solidFill>
                <a:schemeClr val="lt2"/>
              </a:solidFill>
              <a:latin typeface="Michroma"/>
              <a:ea typeface="Michroma"/>
              <a:cs typeface="Michroma"/>
              <a:sym typeface="Michroma"/>
            </a:endParaRPr>
          </a:p>
        </p:txBody>
      </p:sp>
      <p:sp>
        <p:nvSpPr>
          <p:cNvPr id="1235" name="Google Shape;1235;p55"/>
          <p:cNvSpPr/>
          <p:nvPr/>
        </p:nvSpPr>
        <p:spPr>
          <a:xfrm rot="-5400000">
            <a:off x="6028351" y="2889475"/>
            <a:ext cx="952200" cy="513300"/>
          </a:xfrm>
          <a:prstGeom prst="roundRect">
            <a:avLst>
              <a:gd name="adj" fmla="val 3089"/>
            </a:avLst>
          </a:prstGeom>
          <a:solidFill>
            <a:schemeClr val="dk2"/>
          </a:solidFill>
          <a:ln w="38100" cap="flat" cmpd="sng">
            <a:solidFill>
              <a:schemeClr val="lt2"/>
            </a:solidFill>
            <a:prstDash val="solid"/>
            <a:round/>
            <a:headEnd type="none" w="sm" len="sm"/>
            <a:tailEnd type="none" w="sm" len="sm"/>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b="1">
                <a:solidFill>
                  <a:schemeClr val="lt2"/>
                </a:solidFill>
                <a:latin typeface="Michroma"/>
                <a:ea typeface="Michroma"/>
                <a:cs typeface="Michroma"/>
                <a:sym typeface="Michroma"/>
              </a:rPr>
              <a:t>CPU5</a:t>
            </a:r>
            <a:endParaRPr b="1" i="1">
              <a:solidFill>
                <a:schemeClr val="lt2"/>
              </a:solidFill>
              <a:latin typeface="Michroma"/>
              <a:ea typeface="Michroma"/>
              <a:cs typeface="Michroma"/>
              <a:sym typeface="Michroma"/>
            </a:endParaRPr>
          </a:p>
        </p:txBody>
      </p:sp>
      <p:sp>
        <p:nvSpPr>
          <p:cNvPr id="1236" name="Google Shape;1236;p55"/>
          <p:cNvSpPr/>
          <p:nvPr/>
        </p:nvSpPr>
        <p:spPr>
          <a:xfrm rot="-5400000">
            <a:off x="6508838" y="2889475"/>
            <a:ext cx="952200" cy="513300"/>
          </a:xfrm>
          <a:prstGeom prst="roundRect">
            <a:avLst>
              <a:gd name="adj" fmla="val 3089"/>
            </a:avLst>
          </a:prstGeom>
          <a:solidFill>
            <a:schemeClr val="dk2"/>
          </a:solidFill>
          <a:ln w="38100" cap="flat" cmpd="sng">
            <a:solidFill>
              <a:schemeClr val="lt2"/>
            </a:solidFill>
            <a:prstDash val="solid"/>
            <a:round/>
            <a:headEnd type="none" w="sm" len="sm"/>
            <a:tailEnd type="none" w="sm" len="sm"/>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b="1">
                <a:solidFill>
                  <a:schemeClr val="lt2"/>
                </a:solidFill>
                <a:latin typeface="Michroma"/>
                <a:ea typeface="Michroma"/>
                <a:cs typeface="Michroma"/>
                <a:sym typeface="Michroma"/>
              </a:rPr>
              <a:t>CPU6</a:t>
            </a:r>
            <a:endParaRPr b="1" i="1">
              <a:solidFill>
                <a:schemeClr val="lt2"/>
              </a:solidFill>
              <a:latin typeface="Michroma"/>
              <a:ea typeface="Michroma"/>
              <a:cs typeface="Michroma"/>
              <a:sym typeface="Michroma"/>
            </a:endParaRPr>
          </a:p>
        </p:txBody>
      </p:sp>
      <p:sp>
        <p:nvSpPr>
          <p:cNvPr id="1237" name="Google Shape;1237;p55"/>
          <p:cNvSpPr/>
          <p:nvPr/>
        </p:nvSpPr>
        <p:spPr>
          <a:xfrm rot="-5400000">
            <a:off x="7025650" y="2889475"/>
            <a:ext cx="952200" cy="513300"/>
          </a:xfrm>
          <a:prstGeom prst="roundRect">
            <a:avLst>
              <a:gd name="adj" fmla="val 3089"/>
            </a:avLst>
          </a:prstGeom>
          <a:solidFill>
            <a:schemeClr val="dk2"/>
          </a:solidFill>
          <a:ln w="38100" cap="flat" cmpd="sng">
            <a:solidFill>
              <a:schemeClr val="lt2"/>
            </a:solidFill>
            <a:prstDash val="solid"/>
            <a:round/>
            <a:headEnd type="none" w="sm" len="sm"/>
            <a:tailEnd type="none" w="sm" len="sm"/>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b="1">
                <a:solidFill>
                  <a:schemeClr val="lt2"/>
                </a:solidFill>
                <a:latin typeface="Michroma"/>
                <a:ea typeface="Michroma"/>
                <a:cs typeface="Michroma"/>
                <a:sym typeface="Michroma"/>
              </a:rPr>
              <a:t>CPU7</a:t>
            </a:r>
            <a:endParaRPr b="1" i="1">
              <a:solidFill>
                <a:schemeClr val="lt2"/>
              </a:solidFill>
              <a:latin typeface="Michroma"/>
              <a:ea typeface="Michroma"/>
              <a:cs typeface="Michroma"/>
              <a:sym typeface="Michroma"/>
            </a:endParaRPr>
          </a:p>
        </p:txBody>
      </p:sp>
      <p:sp>
        <p:nvSpPr>
          <p:cNvPr id="1238" name="Google Shape;1238;p55"/>
          <p:cNvSpPr txBox="1"/>
          <p:nvPr/>
        </p:nvSpPr>
        <p:spPr>
          <a:xfrm>
            <a:off x="6437300" y="2254225"/>
            <a:ext cx="1095300" cy="415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500" b="1">
                <a:solidFill>
                  <a:schemeClr val="lt2"/>
                </a:solidFill>
                <a:latin typeface="Michroma"/>
                <a:ea typeface="Michroma"/>
                <a:cs typeface="Michroma"/>
                <a:sym typeface="Michroma"/>
              </a:rPr>
              <a:t>vCPU1</a:t>
            </a:r>
            <a:endParaRPr sz="1500" b="1">
              <a:solidFill>
                <a:schemeClr val="lt2"/>
              </a:solidFill>
              <a:latin typeface="Michroma"/>
              <a:ea typeface="Michroma"/>
              <a:cs typeface="Michroma"/>
              <a:sym typeface="Michroma"/>
            </a:endParaRPr>
          </a:p>
        </p:txBody>
      </p:sp>
      <p:sp>
        <p:nvSpPr>
          <p:cNvPr id="1231" name="Google Shape;1231;p55"/>
          <p:cNvSpPr/>
          <p:nvPr/>
        </p:nvSpPr>
        <p:spPr>
          <a:xfrm>
            <a:off x="6388338" y="2096575"/>
            <a:ext cx="1224000" cy="203100"/>
          </a:xfrm>
          <a:prstGeom prst="roundRect">
            <a:avLst>
              <a:gd name="adj" fmla="val 3089"/>
            </a:avLst>
          </a:prstGeom>
          <a:solidFill>
            <a:schemeClr val="lt1"/>
          </a:solidFill>
          <a:ln w="38100" cap="flat" cmpd="sng">
            <a:solidFill>
              <a:schemeClr val="dk1"/>
            </a:solidFill>
            <a:prstDash val="solid"/>
            <a:round/>
            <a:headEnd type="none" w="sm" len="sm"/>
            <a:tailEnd type="none" w="sm" len="sm"/>
          </a:ln>
          <a:effectLst>
            <a:outerShdw blurRad="57150" dist="19050" dir="36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endParaRPr sz="2400" b="1">
              <a:solidFill>
                <a:schemeClr val="lt2"/>
              </a:solidFill>
              <a:latin typeface="Michroma"/>
              <a:ea typeface="Michroma"/>
              <a:cs typeface="Michroma"/>
              <a:sym typeface="Michroma"/>
            </a:endParaRPr>
          </a:p>
        </p:txBody>
      </p:sp>
      <p:sp>
        <p:nvSpPr>
          <p:cNvPr id="1239" name="Google Shape;1239;p55"/>
          <p:cNvSpPr txBox="1">
            <a:spLocks noGrp="1"/>
          </p:cNvSpPr>
          <p:nvPr>
            <p:ph type="body" idx="1"/>
          </p:nvPr>
        </p:nvSpPr>
        <p:spPr>
          <a:xfrm>
            <a:off x="831000" y="3733725"/>
            <a:ext cx="7593000" cy="952200"/>
          </a:xfrm>
          <a:prstGeom prst="rect">
            <a:avLst/>
          </a:prstGeom>
        </p:spPr>
        <p:txBody>
          <a:bodyPr spcFirstLastPara="1" wrap="square" lIns="91425" tIns="91425" rIns="91425" bIns="91425" anchor="ctr" anchorCtr="0">
            <a:noAutofit/>
          </a:bodyPr>
          <a:lstStyle/>
          <a:p>
            <a:pPr marL="457200" lvl="0" indent="-368300" algn="l" rtl="0">
              <a:lnSpc>
                <a:spcPct val="115000"/>
              </a:lnSpc>
              <a:spcBef>
                <a:spcPts val="0"/>
              </a:spcBef>
              <a:spcAft>
                <a:spcPts val="0"/>
              </a:spcAft>
              <a:buSzPts val="2200"/>
              <a:buChar char="●"/>
            </a:pPr>
            <a:r>
              <a:rPr lang="en" sz="2200" b="1"/>
              <a:t>Program Memory</a:t>
            </a:r>
            <a:r>
              <a:rPr lang="en" sz="2200"/>
              <a:t> - native machine code (runs on HW)</a:t>
            </a:r>
            <a:endParaRPr sz="2200">
              <a:solidFill>
                <a:schemeClr val="lt2"/>
              </a:solidFill>
            </a:endParaRPr>
          </a:p>
          <a:p>
            <a:pPr marL="457200" lvl="0" indent="-368300" algn="l" rtl="0">
              <a:lnSpc>
                <a:spcPct val="115000"/>
              </a:lnSpc>
              <a:spcBef>
                <a:spcPts val="0"/>
              </a:spcBef>
              <a:spcAft>
                <a:spcPts val="0"/>
              </a:spcAft>
              <a:buSzPts val="2200"/>
              <a:buChar char="●"/>
            </a:pPr>
            <a:r>
              <a:rPr lang="en" sz="2200" b="1"/>
              <a:t>Cold Storage</a:t>
            </a:r>
            <a:r>
              <a:rPr lang="en" sz="2200"/>
              <a:t> - 8080 machine code to be interpreted</a:t>
            </a:r>
            <a:endParaRPr sz="2200">
              <a:solidFill>
                <a:schemeClr val="lt2"/>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243"/>
        <p:cNvGrpSpPr/>
        <p:nvPr/>
      </p:nvGrpSpPr>
      <p:grpSpPr>
        <a:xfrm>
          <a:off x="0" y="0"/>
          <a:ext cx="0" cy="0"/>
          <a:chOff x="0" y="0"/>
          <a:chExt cx="0" cy="0"/>
        </a:xfrm>
      </p:grpSpPr>
      <p:sp>
        <p:nvSpPr>
          <p:cNvPr id="1244" name="Google Shape;1244;p56"/>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t>Cold Storage (8080 code)</a:t>
            </a:r>
            <a:endParaRPr sz="2400"/>
          </a:p>
        </p:txBody>
      </p:sp>
      <p:sp>
        <p:nvSpPr>
          <p:cNvPr id="1245" name="Google Shape;1245;p56"/>
          <p:cNvSpPr txBox="1">
            <a:spLocks noGrp="1"/>
          </p:cNvSpPr>
          <p:nvPr>
            <p:ph type="body" idx="1"/>
          </p:nvPr>
        </p:nvSpPr>
        <p:spPr>
          <a:xfrm>
            <a:off x="831125" y="1479175"/>
            <a:ext cx="7593000" cy="2776200"/>
          </a:xfrm>
          <a:prstGeom prst="rect">
            <a:avLst/>
          </a:prstGeom>
        </p:spPr>
        <p:txBody>
          <a:bodyPr spcFirstLastPara="1" wrap="square" lIns="91425" tIns="91425" rIns="91425" bIns="91425" anchor="ctr" anchorCtr="0">
            <a:noAutofit/>
          </a:bodyPr>
          <a:lstStyle/>
          <a:p>
            <a:pPr marL="457200" lvl="0" indent="-381000" algn="l" rtl="0">
              <a:lnSpc>
                <a:spcPct val="115000"/>
              </a:lnSpc>
              <a:spcBef>
                <a:spcPts val="0"/>
              </a:spcBef>
              <a:spcAft>
                <a:spcPts val="0"/>
              </a:spcAft>
              <a:buSzPts val="2400"/>
              <a:buChar char="●"/>
            </a:pPr>
            <a:r>
              <a:rPr lang="en" sz="2400" b="1"/>
              <a:t>BOOT</a:t>
            </a:r>
            <a:r>
              <a:rPr lang="en" sz="2400"/>
              <a:t> - Bootstrap </a:t>
            </a:r>
            <a:r>
              <a:rPr lang="en" sz="2400">
                <a:solidFill>
                  <a:schemeClr val="lt2"/>
                </a:solidFill>
              </a:rPr>
              <a:t>(1 page) →0xn0000 (0&lt;n&lt;8)</a:t>
            </a:r>
            <a:endParaRPr sz="2400">
              <a:solidFill>
                <a:schemeClr val="lt2"/>
              </a:solidFill>
            </a:endParaRPr>
          </a:p>
          <a:p>
            <a:pPr marL="457200" lvl="0" indent="-381000" algn="l" rtl="0">
              <a:lnSpc>
                <a:spcPct val="115000"/>
              </a:lnSpc>
              <a:spcBef>
                <a:spcPts val="0"/>
              </a:spcBef>
              <a:spcAft>
                <a:spcPts val="0"/>
              </a:spcAft>
              <a:buSzPts val="2400"/>
              <a:buChar char="●"/>
            </a:pPr>
            <a:r>
              <a:rPr lang="en" sz="2400" b="1"/>
              <a:t>DISK</a:t>
            </a:r>
            <a:r>
              <a:rPr lang="en" sz="2400"/>
              <a:t> - RAM Disk </a:t>
            </a:r>
            <a:r>
              <a:rPr lang="en" sz="2400">
                <a:solidFill>
                  <a:schemeClr val="lt2"/>
                </a:solidFill>
              </a:rPr>
              <a:t>(1 page) →0xmFF00 (4&lt;=m&lt;8)</a:t>
            </a:r>
            <a:endParaRPr sz="2400">
              <a:solidFill>
                <a:schemeClr val="lt2"/>
              </a:solidFill>
            </a:endParaRPr>
          </a:p>
          <a:p>
            <a:pPr marL="457200" lvl="0" indent="-381000" algn="l" rtl="0">
              <a:lnSpc>
                <a:spcPct val="115000"/>
              </a:lnSpc>
              <a:spcBef>
                <a:spcPts val="0"/>
              </a:spcBef>
              <a:spcAft>
                <a:spcPts val="0"/>
              </a:spcAft>
              <a:buSzPts val="2400"/>
              <a:buChar char="●"/>
            </a:pPr>
            <a:r>
              <a:rPr lang="en" sz="2400" b="1"/>
              <a:t>KERN</a:t>
            </a:r>
            <a:r>
              <a:rPr lang="en" sz="2400"/>
              <a:t> - Micro Kernel </a:t>
            </a:r>
            <a:r>
              <a:rPr lang="en" sz="2400">
                <a:solidFill>
                  <a:schemeClr val="lt2"/>
                </a:solidFill>
              </a:rPr>
              <a:t>(6 pages, 1.5k) →0x1F000</a:t>
            </a:r>
            <a:endParaRPr sz="2400">
              <a:solidFill>
                <a:schemeClr val="lt2"/>
              </a:solidFill>
            </a:endParaRPr>
          </a:p>
          <a:p>
            <a:pPr marL="457200" lvl="0" indent="-381000" algn="l" rtl="0">
              <a:lnSpc>
                <a:spcPct val="115000"/>
              </a:lnSpc>
              <a:spcBef>
                <a:spcPts val="0"/>
              </a:spcBef>
              <a:spcAft>
                <a:spcPts val="0"/>
              </a:spcAft>
              <a:buSzPts val="2400"/>
              <a:buChar char="●"/>
            </a:pPr>
            <a:r>
              <a:rPr lang="en" sz="2400" b="1"/>
              <a:t>MON</a:t>
            </a:r>
            <a:r>
              <a:rPr lang="en" sz="2400"/>
              <a:t> - Monitor </a:t>
            </a:r>
            <a:r>
              <a:rPr lang="en" sz="2400">
                <a:solidFill>
                  <a:schemeClr val="lt2"/>
                </a:solidFill>
              </a:rPr>
              <a:t>(6 pages, 1.5k) →0x1F600</a:t>
            </a:r>
            <a:endParaRPr sz="2400">
              <a:solidFill>
                <a:schemeClr val="lt2"/>
              </a:solidFill>
            </a:endParaRPr>
          </a:p>
          <a:p>
            <a:pPr marL="457200" lvl="0" indent="-381000" algn="l" rtl="0">
              <a:lnSpc>
                <a:spcPct val="115000"/>
              </a:lnSpc>
              <a:spcBef>
                <a:spcPts val="0"/>
              </a:spcBef>
              <a:spcAft>
                <a:spcPts val="0"/>
              </a:spcAft>
              <a:buSzPts val="2400"/>
              <a:buChar char="●"/>
            </a:pPr>
            <a:r>
              <a:rPr lang="en" sz="2400" b="1"/>
              <a:t>SYS</a:t>
            </a:r>
            <a:r>
              <a:rPr lang="en" sz="2400"/>
              <a:t> - System Library </a:t>
            </a:r>
            <a:r>
              <a:rPr lang="en" sz="2400">
                <a:solidFill>
                  <a:schemeClr val="lt2"/>
                </a:solidFill>
              </a:rPr>
              <a:t>(4 pages, 1.0k) →0x1FC00</a:t>
            </a:r>
            <a:endParaRPr sz="2400">
              <a:solidFill>
                <a:schemeClr val="lt2"/>
              </a:solidFill>
            </a:endParaRPr>
          </a:p>
          <a:p>
            <a:pPr marL="457200" lvl="0" indent="-381000" algn="l" rtl="0">
              <a:lnSpc>
                <a:spcPct val="115000"/>
              </a:lnSpc>
              <a:spcBef>
                <a:spcPts val="0"/>
              </a:spcBef>
              <a:spcAft>
                <a:spcPts val="0"/>
              </a:spcAft>
              <a:buSzPts val="2400"/>
              <a:buChar char="●"/>
            </a:pPr>
            <a:r>
              <a:rPr lang="en" sz="2400" b="1"/>
              <a:t>B: Drive</a:t>
            </a:r>
            <a:r>
              <a:rPr lang="en" sz="2400"/>
              <a:t> - CP/M 2.2 and utils, IMSAI Basic</a:t>
            </a:r>
            <a:r>
              <a:rPr lang="en" sz="2400">
                <a:solidFill>
                  <a:schemeClr val="lt2"/>
                </a:solidFill>
              </a:rPr>
              <a:t> (60k)</a:t>
            </a:r>
            <a:endParaRPr sz="2400">
              <a:solidFill>
                <a:schemeClr val="lt2"/>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4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4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4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4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4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4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249"/>
        <p:cNvGrpSpPr/>
        <p:nvPr/>
      </p:nvGrpSpPr>
      <p:grpSpPr>
        <a:xfrm>
          <a:off x="0" y="0"/>
          <a:ext cx="0" cy="0"/>
          <a:chOff x="0" y="0"/>
          <a:chExt cx="0" cy="0"/>
        </a:xfrm>
      </p:grpSpPr>
      <p:sp>
        <p:nvSpPr>
          <p:cNvPr id="1250" name="Google Shape;1250;p57"/>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t>Bootstrap</a:t>
            </a:r>
            <a:endParaRPr sz="2400"/>
          </a:p>
        </p:txBody>
      </p:sp>
      <p:sp>
        <p:nvSpPr>
          <p:cNvPr id="1251" name="Google Shape;1251;p57"/>
          <p:cNvSpPr txBox="1"/>
          <p:nvPr/>
        </p:nvSpPr>
        <p:spPr>
          <a:xfrm>
            <a:off x="5198088" y="1457625"/>
            <a:ext cx="26904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solidFill>
                  <a:schemeClr val="lt2"/>
                </a:solidFill>
                <a:latin typeface="Michroma"/>
                <a:ea typeface="Michroma"/>
                <a:cs typeface="Michroma"/>
                <a:sym typeface="Michroma"/>
              </a:rPr>
              <a:t>RAM (any bank)</a:t>
            </a:r>
            <a:endParaRPr sz="1800" b="1">
              <a:solidFill>
                <a:schemeClr val="lt2"/>
              </a:solidFill>
              <a:latin typeface="Michroma"/>
              <a:ea typeface="Michroma"/>
              <a:cs typeface="Michroma"/>
              <a:sym typeface="Michroma"/>
            </a:endParaRPr>
          </a:p>
        </p:txBody>
      </p:sp>
      <p:sp>
        <p:nvSpPr>
          <p:cNvPr id="1252" name="Google Shape;1252;p57"/>
          <p:cNvSpPr/>
          <p:nvPr/>
        </p:nvSpPr>
        <p:spPr>
          <a:xfrm>
            <a:off x="5259748" y="1919325"/>
            <a:ext cx="2567100" cy="1948500"/>
          </a:xfrm>
          <a:prstGeom prst="roundRect">
            <a:avLst>
              <a:gd name="adj" fmla="val 3089"/>
            </a:avLst>
          </a:prstGeom>
          <a:solidFill>
            <a:schemeClr val="dk2"/>
          </a:solidFill>
          <a:ln w="38100" cap="flat" cmpd="sng">
            <a:solidFill>
              <a:schemeClr val="lt2"/>
            </a:solidFill>
            <a:prstDash val="solid"/>
            <a:round/>
            <a:headEnd type="none" w="sm" len="sm"/>
            <a:tailEnd type="none" w="sm" len="sm"/>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3000" b="1">
                <a:solidFill>
                  <a:schemeClr val="lt2"/>
                </a:solidFill>
                <a:latin typeface="Michroma"/>
                <a:ea typeface="Michroma"/>
                <a:cs typeface="Michroma"/>
                <a:sym typeface="Michroma"/>
              </a:rPr>
              <a:t>vCPU</a:t>
            </a:r>
            <a:endParaRPr sz="3000" b="1">
              <a:solidFill>
                <a:schemeClr val="lt2"/>
              </a:solidFill>
              <a:latin typeface="Michroma"/>
              <a:ea typeface="Michroma"/>
              <a:cs typeface="Michroma"/>
              <a:sym typeface="Michroma"/>
            </a:endParaRPr>
          </a:p>
        </p:txBody>
      </p:sp>
      <p:sp>
        <p:nvSpPr>
          <p:cNvPr id="1253" name="Google Shape;1253;p57"/>
          <p:cNvSpPr txBox="1"/>
          <p:nvPr/>
        </p:nvSpPr>
        <p:spPr>
          <a:xfrm>
            <a:off x="1255488" y="1457613"/>
            <a:ext cx="26904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solidFill>
                  <a:schemeClr val="lt2"/>
                </a:solidFill>
                <a:latin typeface="Michroma"/>
                <a:ea typeface="Michroma"/>
                <a:cs typeface="Michroma"/>
                <a:sym typeface="Michroma"/>
              </a:rPr>
              <a:t>ROM (bank 1)</a:t>
            </a:r>
            <a:endParaRPr sz="1800" b="1">
              <a:solidFill>
                <a:schemeClr val="lt2"/>
              </a:solidFill>
              <a:latin typeface="Michroma"/>
              <a:ea typeface="Michroma"/>
              <a:cs typeface="Michroma"/>
              <a:sym typeface="Michroma"/>
            </a:endParaRPr>
          </a:p>
        </p:txBody>
      </p:sp>
      <p:sp>
        <p:nvSpPr>
          <p:cNvPr id="1254" name="Google Shape;1254;p57"/>
          <p:cNvSpPr/>
          <p:nvPr/>
        </p:nvSpPr>
        <p:spPr>
          <a:xfrm>
            <a:off x="1317150" y="1919350"/>
            <a:ext cx="2567100" cy="1948500"/>
          </a:xfrm>
          <a:prstGeom prst="roundRect">
            <a:avLst>
              <a:gd name="adj" fmla="val 3089"/>
            </a:avLst>
          </a:prstGeom>
          <a:solidFill>
            <a:schemeClr val="lt2"/>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2400" b="1">
                <a:solidFill>
                  <a:schemeClr val="dk2"/>
                </a:solidFill>
                <a:latin typeface="Michroma"/>
                <a:ea typeface="Michroma"/>
                <a:cs typeface="Michroma"/>
                <a:sym typeface="Michroma"/>
              </a:rPr>
              <a:t>COLD STORAGE</a:t>
            </a:r>
            <a:endParaRPr sz="2400" b="1">
              <a:solidFill>
                <a:schemeClr val="dk2"/>
              </a:solidFill>
              <a:latin typeface="Michroma"/>
              <a:ea typeface="Michroma"/>
              <a:cs typeface="Michroma"/>
              <a:sym typeface="Michroma"/>
            </a:endParaRPr>
          </a:p>
        </p:txBody>
      </p:sp>
      <p:sp>
        <p:nvSpPr>
          <p:cNvPr id="1255" name="Google Shape;1255;p57"/>
          <p:cNvSpPr/>
          <p:nvPr/>
        </p:nvSpPr>
        <p:spPr>
          <a:xfrm>
            <a:off x="1383450" y="1982800"/>
            <a:ext cx="2434500" cy="203100"/>
          </a:xfrm>
          <a:prstGeom prst="roundRect">
            <a:avLst>
              <a:gd name="adj" fmla="val 3089"/>
            </a:avLst>
          </a:prstGeom>
          <a:solidFill>
            <a:schemeClr val="lt1"/>
          </a:solidFill>
          <a:ln w="38100" cap="flat" cmpd="sng">
            <a:solidFill>
              <a:schemeClr val="dk1"/>
            </a:solidFill>
            <a:prstDash val="solid"/>
            <a:round/>
            <a:headEnd type="none" w="sm" len="sm"/>
            <a:tailEnd type="none" w="sm" len="sm"/>
          </a:ln>
          <a:effectLst>
            <a:outerShdw blurRad="57150" dist="19050" dir="36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endParaRPr sz="2400" b="1">
              <a:solidFill>
                <a:schemeClr val="lt2"/>
              </a:solidFill>
              <a:latin typeface="Michroma"/>
              <a:ea typeface="Michroma"/>
              <a:cs typeface="Michroma"/>
              <a:sym typeface="Michroma"/>
            </a:endParaRPr>
          </a:p>
        </p:txBody>
      </p:sp>
      <p:cxnSp>
        <p:nvCxnSpPr>
          <p:cNvPr id="1256" name="Google Shape;1256;p57"/>
          <p:cNvCxnSpPr>
            <a:stCxn id="1255" idx="3"/>
            <a:endCxn id="1257" idx="1"/>
          </p:cNvCxnSpPr>
          <p:nvPr/>
        </p:nvCxnSpPr>
        <p:spPr>
          <a:xfrm>
            <a:off x="3817950" y="2084350"/>
            <a:ext cx="1508100" cy="0"/>
          </a:xfrm>
          <a:prstGeom prst="straightConnector1">
            <a:avLst/>
          </a:prstGeom>
          <a:noFill/>
          <a:ln w="38100" cap="flat" cmpd="sng">
            <a:solidFill>
              <a:schemeClr val="dk1"/>
            </a:solidFill>
            <a:prstDash val="solid"/>
            <a:round/>
            <a:headEnd type="none" w="med" len="med"/>
            <a:tailEnd type="triangle" w="med" len="med"/>
          </a:ln>
        </p:spPr>
      </p:cxnSp>
      <p:sp>
        <p:nvSpPr>
          <p:cNvPr id="1257" name="Google Shape;1257;p57"/>
          <p:cNvSpPr/>
          <p:nvPr/>
        </p:nvSpPr>
        <p:spPr>
          <a:xfrm>
            <a:off x="5326050" y="1982800"/>
            <a:ext cx="2434500" cy="203100"/>
          </a:xfrm>
          <a:prstGeom prst="roundRect">
            <a:avLst>
              <a:gd name="adj" fmla="val 3089"/>
            </a:avLst>
          </a:prstGeom>
          <a:solidFill>
            <a:schemeClr val="lt1"/>
          </a:solidFill>
          <a:ln w="38100" cap="flat" cmpd="sng">
            <a:solidFill>
              <a:schemeClr val="dk1"/>
            </a:solidFill>
            <a:prstDash val="solid"/>
            <a:round/>
            <a:headEnd type="none" w="sm" len="sm"/>
            <a:tailEnd type="none" w="sm" len="sm"/>
          </a:ln>
          <a:effectLst>
            <a:outerShdw blurRad="57150" dist="19050" dir="36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endParaRPr sz="2400" b="1">
              <a:solidFill>
                <a:schemeClr val="lt2"/>
              </a:solidFill>
              <a:latin typeface="Michroma"/>
              <a:ea typeface="Michroma"/>
              <a:cs typeface="Michroma"/>
              <a:sym typeface="Michroma"/>
            </a:endParaRPr>
          </a:p>
        </p:txBody>
      </p:sp>
      <p:sp>
        <p:nvSpPr>
          <p:cNvPr id="1258" name="Google Shape;1258;p57"/>
          <p:cNvSpPr txBox="1"/>
          <p:nvPr/>
        </p:nvSpPr>
        <p:spPr>
          <a:xfrm>
            <a:off x="3856099" y="1622650"/>
            <a:ext cx="13635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solidFill>
                  <a:schemeClr val="dk1"/>
                </a:solidFill>
                <a:latin typeface="Michroma"/>
                <a:ea typeface="Michroma"/>
                <a:cs typeface="Michroma"/>
                <a:sym typeface="Michroma"/>
              </a:rPr>
              <a:t>Page 0</a:t>
            </a:r>
            <a:endParaRPr sz="1800" b="1">
              <a:solidFill>
                <a:schemeClr val="dk1"/>
              </a:solidFill>
              <a:latin typeface="Michroma"/>
              <a:ea typeface="Michroma"/>
              <a:cs typeface="Michroma"/>
              <a:sym typeface="Michroma"/>
            </a:endParaRPr>
          </a:p>
        </p:txBody>
      </p:sp>
      <p:sp>
        <p:nvSpPr>
          <p:cNvPr id="1259" name="Google Shape;1259;p57"/>
          <p:cNvSpPr/>
          <p:nvPr/>
        </p:nvSpPr>
        <p:spPr>
          <a:xfrm>
            <a:off x="5326050" y="1982800"/>
            <a:ext cx="2434500" cy="641100"/>
          </a:xfrm>
          <a:prstGeom prst="roundRect">
            <a:avLst>
              <a:gd name="adj" fmla="val 3089"/>
            </a:avLst>
          </a:prstGeom>
          <a:solidFill>
            <a:schemeClr val="lt1"/>
          </a:solidFill>
          <a:ln w="38100" cap="flat" cmpd="sng">
            <a:solidFill>
              <a:schemeClr val="dk1"/>
            </a:solidFill>
            <a:prstDash val="solid"/>
            <a:round/>
            <a:headEnd type="none" w="sm" len="sm"/>
            <a:tailEnd type="none" w="sm" len="sm"/>
          </a:ln>
          <a:effectLst>
            <a:outerShdw blurRad="57150" dist="19050" dir="36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sz="1600" b="1">
                <a:solidFill>
                  <a:schemeClr val="dk1"/>
                </a:solidFill>
                <a:latin typeface="Michroma"/>
                <a:ea typeface="Michroma"/>
                <a:cs typeface="Michroma"/>
                <a:sym typeface="Michroma"/>
              </a:rPr>
              <a:t>run</a:t>
            </a:r>
            <a:endParaRPr sz="1600" b="1">
              <a:solidFill>
                <a:schemeClr val="dk1"/>
              </a:solidFill>
              <a:latin typeface="Michroma"/>
              <a:ea typeface="Michroma"/>
              <a:cs typeface="Michroma"/>
              <a:sym typeface="Michroma"/>
            </a:endParaRPr>
          </a:p>
        </p:txBody>
      </p:sp>
      <p:cxnSp>
        <p:nvCxnSpPr>
          <p:cNvPr id="1260" name="Google Shape;1260;p57"/>
          <p:cNvCxnSpPr/>
          <p:nvPr/>
        </p:nvCxnSpPr>
        <p:spPr>
          <a:xfrm>
            <a:off x="6016500" y="2000925"/>
            <a:ext cx="1200" cy="447000"/>
          </a:xfrm>
          <a:prstGeom prst="straightConnector1">
            <a:avLst/>
          </a:prstGeom>
          <a:noFill/>
          <a:ln w="38100" cap="flat" cmpd="sng">
            <a:solidFill>
              <a:schemeClr val="dk1"/>
            </a:solidFill>
            <a:prstDash val="solid"/>
            <a:round/>
            <a:headEnd type="none" w="med" len="med"/>
            <a:tailEnd type="stealth" w="med" len="med"/>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5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5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25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25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25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2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264"/>
        <p:cNvGrpSpPr/>
        <p:nvPr/>
      </p:nvGrpSpPr>
      <p:grpSpPr>
        <a:xfrm>
          <a:off x="0" y="0"/>
          <a:ext cx="0" cy="0"/>
          <a:chOff x="0" y="0"/>
          <a:chExt cx="0" cy="0"/>
        </a:xfrm>
      </p:grpSpPr>
      <p:sp>
        <p:nvSpPr>
          <p:cNvPr id="1265" name="Google Shape;1265;p58"/>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t>Bootstrap Code</a:t>
            </a:r>
            <a:endParaRPr sz="2400"/>
          </a:p>
        </p:txBody>
      </p:sp>
      <p:sp>
        <p:nvSpPr>
          <p:cNvPr id="1266" name="Google Shape;1266;p58"/>
          <p:cNvSpPr txBox="1">
            <a:spLocks noGrp="1"/>
          </p:cNvSpPr>
          <p:nvPr>
            <p:ph type="body" idx="1"/>
          </p:nvPr>
        </p:nvSpPr>
        <p:spPr>
          <a:xfrm>
            <a:off x="831125" y="1479175"/>
            <a:ext cx="7593000" cy="2776200"/>
          </a:xfrm>
          <a:prstGeom prst="rect">
            <a:avLst/>
          </a:prstGeom>
        </p:spPr>
        <p:txBody>
          <a:bodyPr spcFirstLastPara="1" wrap="square" lIns="91425" tIns="91425" rIns="91425" bIns="91425" anchor="ctr" anchorCtr="0">
            <a:noAutofit/>
          </a:bodyPr>
          <a:lstStyle/>
          <a:p>
            <a:pPr marL="457200" lvl="0" indent="-381000" algn="l" rtl="0">
              <a:lnSpc>
                <a:spcPct val="115000"/>
              </a:lnSpc>
              <a:spcBef>
                <a:spcPts val="0"/>
              </a:spcBef>
              <a:spcAft>
                <a:spcPts val="0"/>
              </a:spcAft>
              <a:buSzPts val="2400"/>
              <a:buChar char="●"/>
            </a:pPr>
            <a:r>
              <a:rPr lang="en" sz="2400" b="1" dirty="0"/>
              <a:t>BootCPU</a:t>
            </a:r>
            <a:r>
              <a:rPr lang="en" sz="2400" dirty="0"/>
              <a:t> - prefetch CopyROM(0,0), reset PC</a:t>
            </a:r>
            <a:endParaRPr sz="2400" dirty="0"/>
          </a:p>
          <a:p>
            <a:pPr marL="457200" lvl="0" indent="-381000" algn="l" rtl="0">
              <a:lnSpc>
                <a:spcPct val="115000"/>
              </a:lnSpc>
              <a:spcBef>
                <a:spcPts val="0"/>
              </a:spcBef>
              <a:spcAft>
                <a:spcPts val="0"/>
              </a:spcAft>
              <a:buSzPts val="2400"/>
              <a:buChar char="●"/>
            </a:pPr>
            <a:r>
              <a:rPr lang="en" sz="2400" b="1" dirty="0"/>
              <a:t>Fork on CPU ID</a:t>
            </a:r>
            <a:r>
              <a:rPr lang="en" sz="2400" dirty="0"/>
              <a:t> - value of accumulator on boot</a:t>
            </a:r>
            <a:endParaRPr sz="2400" dirty="0"/>
          </a:p>
          <a:p>
            <a:pPr marL="914400" lvl="1" indent="-381000" algn="l" rtl="0">
              <a:lnSpc>
                <a:spcPct val="115000"/>
              </a:lnSpc>
              <a:spcBef>
                <a:spcPts val="0"/>
              </a:spcBef>
              <a:spcAft>
                <a:spcPts val="0"/>
              </a:spcAft>
              <a:buSzPts val="2400"/>
              <a:buChar char="○"/>
            </a:pPr>
            <a:r>
              <a:rPr lang="en" sz="2400" b="1" dirty="0"/>
              <a:t>0-1</a:t>
            </a:r>
            <a:r>
              <a:rPr lang="en" sz="2400" dirty="0"/>
              <a:t> - BOOT ALL (warm start) / KERNEL MODE</a:t>
            </a:r>
            <a:endParaRPr sz="2400" dirty="0"/>
          </a:p>
          <a:p>
            <a:pPr marL="914400" lvl="1" indent="-381000" algn="l" rtl="0">
              <a:lnSpc>
                <a:spcPct val="115000"/>
              </a:lnSpc>
              <a:spcBef>
                <a:spcPts val="0"/>
              </a:spcBef>
              <a:spcAft>
                <a:spcPts val="0"/>
              </a:spcAft>
              <a:buSzPts val="2400"/>
              <a:buChar char="○"/>
            </a:pPr>
            <a:r>
              <a:rPr lang="en" sz="2400" b="1" dirty="0"/>
              <a:t>2-3</a:t>
            </a:r>
            <a:r>
              <a:rPr lang="en" sz="2400" dirty="0"/>
              <a:t> - BOOT CP/M (TTY &amp; CRT)</a:t>
            </a:r>
            <a:endParaRPr sz="2400" dirty="0"/>
          </a:p>
          <a:p>
            <a:pPr marL="914400" lvl="1" indent="-381000" algn="l" rtl="0">
              <a:lnSpc>
                <a:spcPct val="115000"/>
              </a:lnSpc>
              <a:spcBef>
                <a:spcPts val="0"/>
              </a:spcBef>
              <a:spcAft>
                <a:spcPts val="0"/>
              </a:spcAft>
              <a:buSzPts val="2400"/>
              <a:buChar char="○"/>
            </a:pPr>
            <a:r>
              <a:rPr lang="en" sz="2400" b="1" dirty="0"/>
              <a:t>4-7</a:t>
            </a:r>
            <a:r>
              <a:rPr lang="en" sz="2400" dirty="0"/>
              <a:t> - BOOT DISK</a:t>
            </a:r>
            <a:endParaRPr sz="2400" dirty="0"/>
          </a:p>
          <a:p>
            <a:pPr marL="914400" lvl="1" indent="-381000" algn="l" rtl="0">
              <a:lnSpc>
                <a:spcPct val="115000"/>
              </a:lnSpc>
              <a:spcBef>
                <a:spcPts val="0"/>
              </a:spcBef>
              <a:spcAft>
                <a:spcPts val="0"/>
              </a:spcAft>
              <a:buSzPts val="2400"/>
              <a:buChar char="○"/>
            </a:pPr>
            <a:r>
              <a:rPr lang="en" sz="2400" b="1" dirty="0"/>
              <a:t>8</a:t>
            </a:r>
            <a:r>
              <a:rPr lang="en" sz="2400" dirty="0"/>
              <a:t> - MONITOR</a:t>
            </a:r>
            <a:endParaRPr sz="2400" dirty="0"/>
          </a:p>
        </p:txBody>
      </p:sp>
      <p:sp>
        <p:nvSpPr>
          <p:cNvPr id="1267" name="Google Shape;1267;p58"/>
          <p:cNvSpPr txBox="1">
            <a:spLocks noGrp="1"/>
          </p:cNvSpPr>
          <p:nvPr>
            <p:ph type="body" idx="1"/>
          </p:nvPr>
        </p:nvSpPr>
        <p:spPr>
          <a:xfrm>
            <a:off x="2472000" y="2254925"/>
            <a:ext cx="1538400" cy="514800"/>
          </a:xfrm>
          <a:prstGeom prst="rect">
            <a:avLst/>
          </a:prstGeom>
          <a:solidFill>
            <a:schemeClr val="lt1"/>
          </a:solidFill>
          <a:ln w="38100" cap="flat" cmpd="sng">
            <a:solidFill>
              <a:schemeClr val="dk1"/>
            </a:solidFill>
            <a:prstDash val="solid"/>
            <a:round/>
            <a:headEnd type="none" w="sm" len="sm"/>
            <a:tailEnd type="none" w="sm" len="sm"/>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2400" b="1" dirty="0"/>
              <a:t>BOOT ALL</a:t>
            </a:r>
            <a:endParaRPr sz="2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6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6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6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6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6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66">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2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271"/>
        <p:cNvGrpSpPr/>
        <p:nvPr/>
      </p:nvGrpSpPr>
      <p:grpSpPr>
        <a:xfrm>
          <a:off x="0" y="0"/>
          <a:ext cx="0" cy="0"/>
          <a:chOff x="0" y="0"/>
          <a:chExt cx="0" cy="0"/>
        </a:xfrm>
      </p:grpSpPr>
      <p:sp>
        <p:nvSpPr>
          <p:cNvPr id="1272" name="Google Shape;1272;p59"/>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t>BOOT ALL (CPU ID=0)</a:t>
            </a:r>
            <a:endParaRPr sz="2400"/>
          </a:p>
        </p:txBody>
      </p:sp>
      <p:sp>
        <p:nvSpPr>
          <p:cNvPr id="1273" name="Google Shape;1273;p59"/>
          <p:cNvSpPr txBox="1">
            <a:spLocks noGrp="1"/>
          </p:cNvSpPr>
          <p:nvPr>
            <p:ph type="body" idx="1"/>
          </p:nvPr>
        </p:nvSpPr>
        <p:spPr>
          <a:xfrm>
            <a:off x="831125" y="1479175"/>
            <a:ext cx="7593000" cy="2776200"/>
          </a:xfrm>
          <a:prstGeom prst="rect">
            <a:avLst/>
          </a:prstGeom>
        </p:spPr>
        <p:txBody>
          <a:bodyPr spcFirstLastPara="1" wrap="square" lIns="91425" tIns="91425" rIns="91425" bIns="91425" anchor="ctr" anchorCtr="0">
            <a:noAutofit/>
          </a:bodyPr>
          <a:lstStyle/>
          <a:p>
            <a:pPr marL="457200" lvl="0" indent="-381000" algn="l" rtl="0">
              <a:lnSpc>
                <a:spcPct val="115000"/>
              </a:lnSpc>
              <a:spcBef>
                <a:spcPts val="0"/>
              </a:spcBef>
              <a:spcAft>
                <a:spcPts val="0"/>
              </a:spcAft>
              <a:buSzPts val="2400"/>
              <a:buChar char="●"/>
            </a:pPr>
            <a:r>
              <a:rPr lang="en" sz="2400" b="1"/>
              <a:t>Boot Other CPUs</a:t>
            </a:r>
            <a:r>
              <a:rPr lang="en" sz="2400"/>
              <a:t> - call “BootCPU” for CPU ID 2-7</a:t>
            </a:r>
            <a:endParaRPr sz="2400"/>
          </a:p>
          <a:p>
            <a:pPr marL="457200" lvl="0" indent="-381000" algn="l" rtl="0">
              <a:lnSpc>
                <a:spcPct val="115000"/>
              </a:lnSpc>
              <a:spcBef>
                <a:spcPts val="0"/>
              </a:spcBef>
              <a:spcAft>
                <a:spcPts val="0"/>
              </a:spcAft>
              <a:buSzPts val="2400"/>
              <a:buChar char="●"/>
            </a:pPr>
            <a:r>
              <a:rPr lang="en" sz="2400" b="1"/>
              <a:t>CopyROM</a:t>
            </a:r>
            <a:r>
              <a:rPr lang="en" sz="2400"/>
              <a:t> - ROM page 0x02-0x17 → RAM page 0xF0</a:t>
            </a:r>
            <a:endParaRPr sz="2400"/>
          </a:p>
          <a:p>
            <a:pPr marL="457200" lvl="0" indent="-381000" algn="l" rtl="0">
              <a:lnSpc>
                <a:spcPct val="115000"/>
              </a:lnSpc>
              <a:spcBef>
                <a:spcPts val="0"/>
              </a:spcBef>
              <a:spcAft>
                <a:spcPts val="0"/>
              </a:spcAft>
              <a:buSzPts val="2400"/>
              <a:buChar char="●"/>
            </a:pPr>
            <a:r>
              <a:rPr lang="en" sz="2400" b="1"/>
              <a:t>Boot Kernel</a:t>
            </a:r>
            <a:r>
              <a:rPr lang="en" sz="2400"/>
              <a:t> - call 0x1F000</a:t>
            </a:r>
            <a:endParaRPr sz="2400"/>
          </a:p>
          <a:p>
            <a:pPr marL="914400" lvl="1" indent="-381000" algn="l" rtl="0">
              <a:lnSpc>
                <a:spcPct val="115000"/>
              </a:lnSpc>
              <a:spcBef>
                <a:spcPts val="0"/>
              </a:spcBef>
              <a:spcAft>
                <a:spcPts val="0"/>
              </a:spcAft>
              <a:buSzPts val="2400"/>
              <a:buChar char="○"/>
            </a:pPr>
            <a:r>
              <a:rPr lang="en" sz="2400" b="1"/>
              <a:t>Clear Memory</a:t>
            </a:r>
            <a:r>
              <a:rPr lang="en" sz="2400"/>
              <a:t> - reset kernel state</a:t>
            </a:r>
            <a:endParaRPr sz="2400"/>
          </a:p>
          <a:p>
            <a:pPr marL="914400" lvl="1" indent="-381000" algn="l" rtl="0">
              <a:lnSpc>
                <a:spcPct val="115000"/>
              </a:lnSpc>
              <a:spcBef>
                <a:spcPts val="0"/>
              </a:spcBef>
              <a:spcAft>
                <a:spcPts val="0"/>
              </a:spcAft>
              <a:buSzPts val="2400"/>
              <a:buChar char="○"/>
            </a:pPr>
            <a:r>
              <a:rPr lang="en" sz="2400" b="1"/>
              <a:t>Set Context</a:t>
            </a:r>
            <a:r>
              <a:rPr lang="en" sz="2400"/>
              <a:t> - 1,2,3,4, 1,2,3,5, 1,2,3,6, 1,2,3,7</a:t>
            </a:r>
            <a:endParaRPr sz="2400"/>
          </a:p>
          <a:p>
            <a:pPr marL="914400" lvl="1" indent="-381000" algn="l" rtl="0">
              <a:lnSpc>
                <a:spcPct val="115000"/>
              </a:lnSpc>
              <a:spcBef>
                <a:spcPts val="0"/>
              </a:spcBef>
              <a:spcAft>
                <a:spcPts val="0"/>
              </a:spcAft>
              <a:buSzPts val="2400"/>
              <a:buChar char="○"/>
            </a:pPr>
            <a:r>
              <a:rPr lang="en" sz="2400" b="1"/>
              <a:t>Start Event Loop</a:t>
            </a:r>
            <a:r>
              <a:rPr lang="en" sz="2400"/>
              <a:t> - listen to messages, run timers</a:t>
            </a:r>
            <a:endParaRPr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7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7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7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7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7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7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277"/>
        <p:cNvGrpSpPr/>
        <p:nvPr/>
      </p:nvGrpSpPr>
      <p:grpSpPr>
        <a:xfrm>
          <a:off x="0" y="0"/>
          <a:ext cx="0" cy="0"/>
          <a:chOff x="0" y="0"/>
          <a:chExt cx="0" cy="0"/>
        </a:xfrm>
      </p:grpSpPr>
      <p:sp>
        <p:nvSpPr>
          <p:cNvPr id="1278" name="Google Shape;1278;p60"/>
          <p:cNvSpPr/>
          <p:nvPr/>
        </p:nvSpPr>
        <p:spPr>
          <a:xfrm>
            <a:off x="1235608" y="1405600"/>
            <a:ext cx="6672900" cy="527400"/>
          </a:xfrm>
          <a:prstGeom prst="roundRect">
            <a:avLst>
              <a:gd name="adj" fmla="val 3089"/>
            </a:avLst>
          </a:prstGeom>
          <a:solidFill>
            <a:schemeClr val="dk2"/>
          </a:solidFill>
          <a:ln w="28575" cap="flat" cmpd="sng">
            <a:solidFill>
              <a:schemeClr val="lt2"/>
            </a:solidFill>
            <a:prstDash val="solid"/>
            <a:round/>
            <a:headEnd type="none" w="sm" len="sm"/>
            <a:tailEnd type="none" w="sm" len="sm"/>
          </a:ln>
          <a:effectLst>
            <a:outerShdw blurRad="57150" dist="19050" dir="36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9" name="Google Shape;1279;p60"/>
          <p:cNvSpPr/>
          <p:nvPr/>
        </p:nvSpPr>
        <p:spPr>
          <a:xfrm>
            <a:off x="1235608" y="1923852"/>
            <a:ext cx="6672900" cy="527400"/>
          </a:xfrm>
          <a:prstGeom prst="roundRect">
            <a:avLst>
              <a:gd name="adj" fmla="val 3089"/>
            </a:avLst>
          </a:prstGeom>
          <a:solidFill>
            <a:schemeClr val="dk2"/>
          </a:solidFill>
          <a:ln w="28575" cap="flat" cmpd="sng">
            <a:solidFill>
              <a:schemeClr val="lt2"/>
            </a:solidFill>
            <a:prstDash val="solid"/>
            <a:round/>
            <a:headEnd type="none" w="sm" len="sm"/>
            <a:tailEnd type="none" w="sm" len="sm"/>
          </a:ln>
          <a:effectLst>
            <a:outerShdw blurRad="57150" dist="19050" dir="36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0" name="Google Shape;1280;p60"/>
          <p:cNvSpPr/>
          <p:nvPr/>
        </p:nvSpPr>
        <p:spPr>
          <a:xfrm>
            <a:off x="1235508" y="2436667"/>
            <a:ext cx="6672900" cy="527400"/>
          </a:xfrm>
          <a:prstGeom prst="roundRect">
            <a:avLst>
              <a:gd name="adj" fmla="val 3089"/>
            </a:avLst>
          </a:prstGeom>
          <a:solidFill>
            <a:schemeClr val="dk2"/>
          </a:solidFill>
          <a:ln w="28575" cap="flat" cmpd="sng">
            <a:solidFill>
              <a:schemeClr val="lt2"/>
            </a:solidFill>
            <a:prstDash val="solid"/>
            <a:round/>
            <a:headEnd type="none" w="sm" len="sm"/>
            <a:tailEnd type="none" w="sm" len="sm"/>
          </a:ln>
          <a:effectLst>
            <a:outerShdw blurRad="57150" dist="19050" dir="36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1" name="Google Shape;1281;p60"/>
          <p:cNvSpPr/>
          <p:nvPr/>
        </p:nvSpPr>
        <p:spPr>
          <a:xfrm>
            <a:off x="1235488" y="2955420"/>
            <a:ext cx="6672900" cy="527400"/>
          </a:xfrm>
          <a:prstGeom prst="roundRect">
            <a:avLst>
              <a:gd name="adj" fmla="val 3089"/>
            </a:avLst>
          </a:prstGeom>
          <a:solidFill>
            <a:schemeClr val="lt2"/>
          </a:solidFill>
          <a:ln w="28575" cap="flat" cmpd="sng">
            <a:solidFill>
              <a:schemeClr val="lt2"/>
            </a:solidFill>
            <a:prstDash val="solid"/>
            <a:round/>
            <a:headEnd type="none" w="sm" len="sm"/>
            <a:tailEnd type="none" w="sm" len="sm"/>
          </a:ln>
          <a:effectLst>
            <a:outerShdw blurRad="57150" dist="19050" dir="36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2" name="Google Shape;1282;p60"/>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t>Software Stack</a:t>
            </a:r>
            <a:endParaRPr sz="2400"/>
          </a:p>
        </p:txBody>
      </p:sp>
      <p:sp>
        <p:nvSpPr>
          <p:cNvPr id="1283" name="Google Shape;1283;p60"/>
          <p:cNvSpPr/>
          <p:nvPr/>
        </p:nvSpPr>
        <p:spPr>
          <a:xfrm>
            <a:off x="1235608" y="3482822"/>
            <a:ext cx="6672900" cy="527400"/>
          </a:xfrm>
          <a:prstGeom prst="roundRect">
            <a:avLst>
              <a:gd name="adj" fmla="val 3089"/>
            </a:avLst>
          </a:prstGeom>
          <a:solidFill>
            <a:schemeClr val="lt1"/>
          </a:solidFill>
          <a:ln w="28575" cap="flat" cmpd="sng">
            <a:solidFill>
              <a:schemeClr val="dk1"/>
            </a:solidFill>
            <a:prstDash val="solid"/>
            <a:round/>
            <a:headEnd type="none" w="sm" len="sm"/>
            <a:tailEnd type="none" w="sm" len="sm"/>
          </a:ln>
          <a:effectLst>
            <a:outerShdw blurRad="57150" dist="19050" dir="36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4" name="Google Shape;1284;p60"/>
          <p:cNvSpPr txBox="1"/>
          <p:nvPr/>
        </p:nvSpPr>
        <p:spPr>
          <a:xfrm>
            <a:off x="1540287" y="3487013"/>
            <a:ext cx="2068800" cy="527400"/>
          </a:xfrm>
          <a:prstGeom prst="rect">
            <a:avLst/>
          </a:prstGeom>
          <a:noFill/>
          <a:ln>
            <a:noFill/>
          </a:ln>
        </p:spPr>
        <p:txBody>
          <a:bodyPr spcFirstLastPara="1" wrap="square" lIns="0" tIns="91425" rIns="0" bIns="91425" anchor="ctr" anchorCtr="0">
            <a:noAutofit/>
          </a:bodyPr>
          <a:lstStyle/>
          <a:p>
            <a:pPr marL="0" lvl="0" indent="0" algn="l" rtl="0">
              <a:spcBef>
                <a:spcPts val="0"/>
              </a:spcBef>
              <a:spcAft>
                <a:spcPts val="0"/>
              </a:spcAft>
              <a:buNone/>
            </a:pPr>
            <a:r>
              <a:rPr lang="en" sz="1800" b="1">
                <a:solidFill>
                  <a:schemeClr val="dk1"/>
                </a:solidFill>
                <a:latin typeface="Michroma"/>
                <a:ea typeface="Michroma"/>
                <a:cs typeface="Michroma"/>
                <a:sym typeface="Michroma"/>
              </a:rPr>
              <a:t>Hardware</a:t>
            </a:r>
            <a:endParaRPr sz="1800" b="1">
              <a:solidFill>
                <a:schemeClr val="dk1"/>
              </a:solidFill>
              <a:latin typeface="Michroma"/>
              <a:ea typeface="Michroma"/>
              <a:cs typeface="Michroma"/>
              <a:sym typeface="Michroma"/>
            </a:endParaRPr>
          </a:p>
        </p:txBody>
      </p:sp>
      <p:sp>
        <p:nvSpPr>
          <p:cNvPr id="1285" name="Google Shape;1285;p60"/>
          <p:cNvSpPr txBox="1"/>
          <p:nvPr/>
        </p:nvSpPr>
        <p:spPr>
          <a:xfrm>
            <a:off x="1540327" y="2955425"/>
            <a:ext cx="4958100" cy="527400"/>
          </a:xfrm>
          <a:prstGeom prst="rect">
            <a:avLst/>
          </a:prstGeom>
          <a:noFill/>
          <a:ln>
            <a:noFill/>
          </a:ln>
        </p:spPr>
        <p:txBody>
          <a:bodyPr spcFirstLastPara="1" wrap="square" lIns="0" tIns="91425" rIns="0" bIns="91425" anchor="ctr" anchorCtr="0">
            <a:noAutofit/>
          </a:bodyPr>
          <a:lstStyle/>
          <a:p>
            <a:pPr marL="0" lvl="0" indent="0" algn="l" rtl="0">
              <a:spcBef>
                <a:spcPts val="0"/>
              </a:spcBef>
              <a:spcAft>
                <a:spcPts val="0"/>
              </a:spcAft>
              <a:buNone/>
            </a:pPr>
            <a:r>
              <a:rPr lang="en" sz="1800" b="1">
                <a:solidFill>
                  <a:schemeClr val="dk2"/>
                </a:solidFill>
                <a:latin typeface="Michroma"/>
                <a:ea typeface="Michroma"/>
                <a:cs typeface="Michroma"/>
                <a:sym typeface="Michroma"/>
              </a:rPr>
              <a:t>Hardware  Abstraction  Layer</a:t>
            </a:r>
            <a:endParaRPr sz="1800" b="1">
              <a:solidFill>
                <a:schemeClr val="dk2"/>
              </a:solidFill>
              <a:latin typeface="Michroma"/>
              <a:ea typeface="Michroma"/>
              <a:cs typeface="Michroma"/>
              <a:sym typeface="Michroma"/>
            </a:endParaRPr>
          </a:p>
        </p:txBody>
      </p:sp>
      <p:sp>
        <p:nvSpPr>
          <p:cNvPr id="1286" name="Google Shape;1286;p60"/>
          <p:cNvSpPr txBox="1"/>
          <p:nvPr/>
        </p:nvSpPr>
        <p:spPr>
          <a:xfrm>
            <a:off x="1540288" y="2446313"/>
            <a:ext cx="2068800" cy="527400"/>
          </a:xfrm>
          <a:prstGeom prst="rect">
            <a:avLst/>
          </a:prstGeom>
          <a:noFill/>
          <a:ln>
            <a:noFill/>
          </a:ln>
        </p:spPr>
        <p:txBody>
          <a:bodyPr spcFirstLastPara="1" wrap="square" lIns="0" tIns="91425" rIns="0" bIns="91425" anchor="ctr" anchorCtr="0">
            <a:noAutofit/>
          </a:bodyPr>
          <a:lstStyle/>
          <a:p>
            <a:pPr marL="0" lvl="0" indent="0" algn="l" rtl="0">
              <a:spcBef>
                <a:spcPts val="0"/>
              </a:spcBef>
              <a:spcAft>
                <a:spcPts val="0"/>
              </a:spcAft>
              <a:buNone/>
            </a:pPr>
            <a:r>
              <a:rPr lang="en" sz="1800" b="1">
                <a:solidFill>
                  <a:schemeClr val="lt2"/>
                </a:solidFill>
                <a:latin typeface="Michroma"/>
                <a:ea typeface="Michroma"/>
                <a:cs typeface="Michroma"/>
                <a:sym typeface="Michroma"/>
              </a:rPr>
              <a:t>Micro  Kernel</a:t>
            </a:r>
            <a:endParaRPr sz="1800" b="1">
              <a:solidFill>
                <a:schemeClr val="lt2"/>
              </a:solidFill>
              <a:latin typeface="Michroma"/>
              <a:ea typeface="Michroma"/>
              <a:cs typeface="Michroma"/>
              <a:sym typeface="Michroma"/>
            </a:endParaRPr>
          </a:p>
        </p:txBody>
      </p:sp>
      <p:sp>
        <p:nvSpPr>
          <p:cNvPr id="1287" name="Google Shape;1287;p60"/>
          <p:cNvSpPr txBox="1"/>
          <p:nvPr/>
        </p:nvSpPr>
        <p:spPr>
          <a:xfrm>
            <a:off x="1540338" y="1923863"/>
            <a:ext cx="2068800" cy="527400"/>
          </a:xfrm>
          <a:prstGeom prst="rect">
            <a:avLst/>
          </a:prstGeom>
          <a:noFill/>
          <a:ln>
            <a:noFill/>
          </a:ln>
        </p:spPr>
        <p:txBody>
          <a:bodyPr spcFirstLastPara="1" wrap="square" lIns="0" tIns="91425" rIns="0" bIns="91425" anchor="ctr" anchorCtr="0">
            <a:noAutofit/>
          </a:bodyPr>
          <a:lstStyle/>
          <a:p>
            <a:pPr marL="0" lvl="0" indent="0" algn="l" rtl="0">
              <a:spcBef>
                <a:spcPts val="0"/>
              </a:spcBef>
              <a:spcAft>
                <a:spcPts val="0"/>
              </a:spcAft>
              <a:buNone/>
            </a:pPr>
            <a:r>
              <a:rPr lang="en" sz="1800" b="1">
                <a:solidFill>
                  <a:schemeClr val="lt2"/>
                </a:solidFill>
                <a:latin typeface="Michroma"/>
                <a:ea typeface="Michroma"/>
                <a:cs typeface="Michroma"/>
                <a:sym typeface="Michroma"/>
              </a:rPr>
              <a:t>CP/M</a:t>
            </a:r>
            <a:endParaRPr sz="1800" b="1">
              <a:solidFill>
                <a:schemeClr val="lt2"/>
              </a:solidFill>
              <a:latin typeface="Michroma"/>
              <a:ea typeface="Michroma"/>
              <a:cs typeface="Michroma"/>
              <a:sym typeface="Michroma"/>
            </a:endParaRPr>
          </a:p>
        </p:txBody>
      </p:sp>
      <p:sp>
        <p:nvSpPr>
          <p:cNvPr id="1288" name="Google Shape;1288;p60"/>
          <p:cNvSpPr txBox="1"/>
          <p:nvPr/>
        </p:nvSpPr>
        <p:spPr>
          <a:xfrm>
            <a:off x="1540288" y="1405588"/>
            <a:ext cx="2068800" cy="527400"/>
          </a:xfrm>
          <a:prstGeom prst="rect">
            <a:avLst/>
          </a:prstGeom>
          <a:noFill/>
          <a:ln>
            <a:noFill/>
          </a:ln>
        </p:spPr>
        <p:txBody>
          <a:bodyPr spcFirstLastPara="1" wrap="square" lIns="0" tIns="91425" rIns="0" bIns="91425" anchor="ctr" anchorCtr="0">
            <a:noAutofit/>
          </a:bodyPr>
          <a:lstStyle/>
          <a:p>
            <a:pPr marL="0" lvl="0" indent="0" algn="l" rtl="0">
              <a:spcBef>
                <a:spcPts val="0"/>
              </a:spcBef>
              <a:spcAft>
                <a:spcPts val="0"/>
              </a:spcAft>
              <a:buNone/>
            </a:pPr>
            <a:r>
              <a:rPr lang="en" sz="1800" b="1">
                <a:solidFill>
                  <a:schemeClr val="lt2"/>
                </a:solidFill>
                <a:latin typeface="Michroma"/>
                <a:ea typeface="Michroma"/>
                <a:cs typeface="Michroma"/>
                <a:sym typeface="Michroma"/>
              </a:rPr>
              <a:t>Application</a:t>
            </a:r>
            <a:endParaRPr sz="1800" b="1">
              <a:solidFill>
                <a:schemeClr val="lt2"/>
              </a:solidFill>
              <a:latin typeface="Michroma"/>
              <a:ea typeface="Michroma"/>
              <a:cs typeface="Michroma"/>
              <a:sym typeface="Michroma"/>
            </a:endParaRPr>
          </a:p>
        </p:txBody>
      </p:sp>
      <p:sp>
        <p:nvSpPr>
          <p:cNvPr id="1289" name="Google Shape;1289;p60"/>
          <p:cNvSpPr/>
          <p:nvPr/>
        </p:nvSpPr>
        <p:spPr>
          <a:xfrm>
            <a:off x="3476600" y="3556025"/>
            <a:ext cx="1207800" cy="381000"/>
          </a:xfrm>
          <a:prstGeom prst="roundRect">
            <a:avLst>
              <a:gd name="adj" fmla="val 16667"/>
            </a:avLst>
          </a:prstGeom>
          <a:no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800"/>
              <a:t>Keyboard</a:t>
            </a:r>
            <a:endParaRPr sz="1800"/>
          </a:p>
        </p:txBody>
      </p:sp>
      <p:sp>
        <p:nvSpPr>
          <p:cNvPr id="1290" name="Google Shape;1290;p60"/>
          <p:cNvSpPr/>
          <p:nvPr/>
        </p:nvSpPr>
        <p:spPr>
          <a:xfrm>
            <a:off x="4829650" y="3556025"/>
            <a:ext cx="841500" cy="381000"/>
          </a:xfrm>
          <a:prstGeom prst="roundRect">
            <a:avLst>
              <a:gd name="adj" fmla="val 16667"/>
            </a:avLst>
          </a:prstGeom>
          <a:no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800"/>
              <a:t>Serial</a:t>
            </a:r>
            <a:endParaRPr sz="1800"/>
          </a:p>
        </p:txBody>
      </p:sp>
      <p:sp>
        <p:nvSpPr>
          <p:cNvPr id="1291" name="Google Shape;1291;p60"/>
          <p:cNvSpPr/>
          <p:nvPr/>
        </p:nvSpPr>
        <p:spPr>
          <a:xfrm>
            <a:off x="5816388" y="3556025"/>
            <a:ext cx="841500" cy="381000"/>
          </a:xfrm>
          <a:prstGeom prst="roundRect">
            <a:avLst>
              <a:gd name="adj" fmla="val 16667"/>
            </a:avLst>
          </a:prstGeom>
          <a:no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800"/>
              <a:t>Video</a:t>
            </a:r>
            <a:endParaRPr sz="1800"/>
          </a:p>
        </p:txBody>
      </p:sp>
      <p:sp>
        <p:nvSpPr>
          <p:cNvPr id="1292" name="Google Shape;1292;p60"/>
          <p:cNvSpPr/>
          <p:nvPr/>
        </p:nvSpPr>
        <p:spPr>
          <a:xfrm>
            <a:off x="6803100" y="3556025"/>
            <a:ext cx="841500" cy="381000"/>
          </a:xfrm>
          <a:prstGeom prst="roundRect">
            <a:avLst>
              <a:gd name="adj" fmla="val 16667"/>
            </a:avLst>
          </a:prstGeom>
          <a:no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800"/>
              <a:t>Audio</a:t>
            </a:r>
            <a:endParaRPr sz="1800"/>
          </a:p>
        </p:txBody>
      </p:sp>
      <p:sp>
        <p:nvSpPr>
          <p:cNvPr id="1293" name="Google Shape;1293;p60"/>
          <p:cNvSpPr/>
          <p:nvPr/>
        </p:nvSpPr>
        <p:spPr>
          <a:xfrm>
            <a:off x="6210275" y="3020563"/>
            <a:ext cx="1434300" cy="381000"/>
          </a:xfrm>
          <a:prstGeom prst="roundRect">
            <a:avLst>
              <a:gd name="adj" fmla="val 16667"/>
            </a:avLst>
          </a:prstGeom>
          <a:no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dk2"/>
                </a:solidFill>
              </a:rPr>
              <a:t>v8080 CPU</a:t>
            </a:r>
            <a:endParaRPr sz="1800">
              <a:solidFill>
                <a:schemeClr val="dk2"/>
              </a:solidFill>
            </a:endParaRPr>
          </a:p>
        </p:txBody>
      </p:sp>
      <p:sp>
        <p:nvSpPr>
          <p:cNvPr id="1294" name="Google Shape;1294;p60"/>
          <p:cNvSpPr/>
          <p:nvPr/>
        </p:nvSpPr>
        <p:spPr>
          <a:xfrm>
            <a:off x="6498425" y="2512850"/>
            <a:ext cx="1146300" cy="381000"/>
          </a:xfrm>
          <a:prstGeom prst="roundRect">
            <a:avLst>
              <a:gd name="adj" fmla="val 16667"/>
            </a:avLst>
          </a:prstGeom>
          <a:no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lt2"/>
                </a:solidFill>
              </a:rPr>
              <a:t>Console</a:t>
            </a:r>
            <a:endParaRPr sz="1800">
              <a:solidFill>
                <a:schemeClr val="lt2"/>
              </a:solidFill>
            </a:endParaRPr>
          </a:p>
        </p:txBody>
      </p:sp>
      <p:sp>
        <p:nvSpPr>
          <p:cNvPr id="1295" name="Google Shape;1295;p60"/>
          <p:cNvSpPr/>
          <p:nvPr/>
        </p:nvSpPr>
        <p:spPr>
          <a:xfrm>
            <a:off x="3766688" y="2512838"/>
            <a:ext cx="666600" cy="381000"/>
          </a:xfrm>
          <a:prstGeom prst="roundRect">
            <a:avLst>
              <a:gd name="adj" fmla="val 16667"/>
            </a:avLst>
          </a:prstGeom>
          <a:no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lt2"/>
                </a:solidFill>
              </a:rPr>
              <a:t>Disk</a:t>
            </a:r>
            <a:endParaRPr sz="1800">
              <a:solidFill>
                <a:schemeClr val="lt2"/>
              </a:solidFill>
            </a:endParaRPr>
          </a:p>
        </p:txBody>
      </p:sp>
      <p:sp>
        <p:nvSpPr>
          <p:cNvPr id="1296" name="Google Shape;1296;p60"/>
          <p:cNvSpPr/>
          <p:nvPr/>
        </p:nvSpPr>
        <p:spPr>
          <a:xfrm>
            <a:off x="5671225" y="2512825"/>
            <a:ext cx="666600" cy="381000"/>
          </a:xfrm>
          <a:prstGeom prst="roundRect">
            <a:avLst>
              <a:gd name="adj" fmla="val 16667"/>
            </a:avLst>
          </a:prstGeom>
          <a:no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lt2"/>
                </a:solidFill>
              </a:rPr>
              <a:t>TTY</a:t>
            </a:r>
            <a:endParaRPr sz="1800">
              <a:solidFill>
                <a:schemeClr val="lt2"/>
              </a:solidFill>
            </a:endParaRPr>
          </a:p>
        </p:txBody>
      </p:sp>
      <p:sp>
        <p:nvSpPr>
          <p:cNvPr id="1297" name="Google Shape;1297;p60"/>
          <p:cNvSpPr/>
          <p:nvPr/>
        </p:nvSpPr>
        <p:spPr>
          <a:xfrm>
            <a:off x="6498425" y="1999163"/>
            <a:ext cx="1146300" cy="381000"/>
          </a:xfrm>
          <a:prstGeom prst="roundRect">
            <a:avLst>
              <a:gd name="adj" fmla="val 16667"/>
            </a:avLst>
          </a:prstGeom>
          <a:no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lt2"/>
                </a:solidFill>
              </a:rPr>
              <a:t>BIOS</a:t>
            </a:r>
            <a:endParaRPr sz="1800">
              <a:solidFill>
                <a:schemeClr val="lt2"/>
              </a:solidFill>
            </a:endParaRPr>
          </a:p>
        </p:txBody>
      </p:sp>
      <p:sp>
        <p:nvSpPr>
          <p:cNvPr id="1298" name="Google Shape;1298;p60"/>
          <p:cNvSpPr/>
          <p:nvPr/>
        </p:nvSpPr>
        <p:spPr>
          <a:xfrm>
            <a:off x="5967425" y="1469675"/>
            <a:ext cx="1677000" cy="381000"/>
          </a:xfrm>
          <a:prstGeom prst="roundRect">
            <a:avLst>
              <a:gd name="adj" fmla="val 16667"/>
            </a:avLst>
          </a:prstGeom>
          <a:no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lt2"/>
                </a:solidFill>
              </a:rPr>
              <a:t>User Program</a:t>
            </a:r>
            <a:endParaRPr sz="1800">
              <a:solidFill>
                <a:schemeClr val="lt2"/>
              </a:solidFill>
            </a:endParaRPr>
          </a:p>
        </p:txBody>
      </p:sp>
      <p:sp>
        <p:nvSpPr>
          <p:cNvPr id="1299" name="Google Shape;1299;p60"/>
          <p:cNvSpPr/>
          <p:nvPr/>
        </p:nvSpPr>
        <p:spPr>
          <a:xfrm>
            <a:off x="4590875" y="2512838"/>
            <a:ext cx="933300" cy="381000"/>
          </a:xfrm>
          <a:prstGeom prst="roundRect">
            <a:avLst>
              <a:gd name="adj" fmla="val 16667"/>
            </a:avLst>
          </a:prstGeom>
          <a:no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lt2"/>
                </a:solidFill>
              </a:rPr>
              <a:t>Timers</a:t>
            </a:r>
            <a:endParaRPr sz="1800">
              <a:solidFill>
                <a:schemeClr val="lt2"/>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8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9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9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9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28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8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9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28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28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294"/>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295"/>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299"/>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29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279"/>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287"/>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29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278"/>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288"/>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2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303"/>
        <p:cNvGrpSpPr/>
        <p:nvPr/>
      </p:nvGrpSpPr>
      <p:grpSpPr>
        <a:xfrm>
          <a:off x="0" y="0"/>
          <a:ext cx="0" cy="0"/>
          <a:chOff x="0" y="0"/>
          <a:chExt cx="0" cy="0"/>
        </a:xfrm>
      </p:grpSpPr>
      <p:sp>
        <p:nvSpPr>
          <p:cNvPr id="1304" name="Google Shape;1304;p61"/>
          <p:cNvSpPr/>
          <p:nvPr/>
        </p:nvSpPr>
        <p:spPr>
          <a:xfrm>
            <a:off x="1235600" y="1405600"/>
            <a:ext cx="6672900" cy="1549800"/>
          </a:xfrm>
          <a:prstGeom prst="roundRect">
            <a:avLst>
              <a:gd name="adj" fmla="val 3089"/>
            </a:avLst>
          </a:prstGeom>
          <a:solidFill>
            <a:schemeClr val="dk2"/>
          </a:solidFill>
          <a:ln w="28575" cap="flat" cmpd="sng">
            <a:solidFill>
              <a:schemeClr val="lt2"/>
            </a:solidFill>
            <a:prstDash val="solid"/>
            <a:round/>
            <a:headEnd type="none" w="sm" len="sm"/>
            <a:tailEnd type="none" w="sm" len="sm"/>
          </a:ln>
          <a:effectLst>
            <a:outerShdw blurRad="57150" dist="19050" dir="36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5" name="Google Shape;1305;p61"/>
          <p:cNvSpPr/>
          <p:nvPr/>
        </p:nvSpPr>
        <p:spPr>
          <a:xfrm>
            <a:off x="1235488" y="2955420"/>
            <a:ext cx="6672900" cy="527400"/>
          </a:xfrm>
          <a:prstGeom prst="roundRect">
            <a:avLst>
              <a:gd name="adj" fmla="val 3089"/>
            </a:avLst>
          </a:prstGeom>
          <a:solidFill>
            <a:schemeClr val="lt2"/>
          </a:solidFill>
          <a:ln w="28575" cap="flat" cmpd="sng">
            <a:solidFill>
              <a:schemeClr val="lt2"/>
            </a:solidFill>
            <a:prstDash val="solid"/>
            <a:round/>
            <a:headEnd type="none" w="sm" len="sm"/>
            <a:tailEnd type="none" w="sm" len="sm"/>
          </a:ln>
          <a:effectLst>
            <a:outerShdw blurRad="57150" dist="19050" dir="36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6" name="Google Shape;1306;p61"/>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t>Software Stack</a:t>
            </a:r>
            <a:endParaRPr sz="2400"/>
          </a:p>
        </p:txBody>
      </p:sp>
      <p:sp>
        <p:nvSpPr>
          <p:cNvPr id="1307" name="Google Shape;1307;p61"/>
          <p:cNvSpPr/>
          <p:nvPr/>
        </p:nvSpPr>
        <p:spPr>
          <a:xfrm>
            <a:off x="1235608" y="3482822"/>
            <a:ext cx="6672900" cy="527400"/>
          </a:xfrm>
          <a:prstGeom prst="roundRect">
            <a:avLst>
              <a:gd name="adj" fmla="val 3089"/>
            </a:avLst>
          </a:prstGeom>
          <a:solidFill>
            <a:schemeClr val="lt1"/>
          </a:solidFill>
          <a:ln w="28575" cap="flat" cmpd="sng">
            <a:solidFill>
              <a:schemeClr val="dk1"/>
            </a:solidFill>
            <a:prstDash val="solid"/>
            <a:round/>
            <a:headEnd type="none" w="sm" len="sm"/>
            <a:tailEnd type="none" w="sm" len="sm"/>
          </a:ln>
          <a:effectLst>
            <a:outerShdw blurRad="57150" dist="19050" dir="36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8" name="Google Shape;1308;p61"/>
          <p:cNvSpPr txBox="1"/>
          <p:nvPr/>
        </p:nvSpPr>
        <p:spPr>
          <a:xfrm>
            <a:off x="1540287" y="3487013"/>
            <a:ext cx="2068800" cy="527400"/>
          </a:xfrm>
          <a:prstGeom prst="rect">
            <a:avLst/>
          </a:prstGeom>
          <a:noFill/>
          <a:ln>
            <a:noFill/>
          </a:ln>
        </p:spPr>
        <p:txBody>
          <a:bodyPr spcFirstLastPara="1" wrap="square" lIns="0" tIns="91425" rIns="0" bIns="91425" anchor="ctr" anchorCtr="0">
            <a:noAutofit/>
          </a:bodyPr>
          <a:lstStyle/>
          <a:p>
            <a:pPr marL="0" lvl="0" indent="0" algn="l" rtl="0">
              <a:spcBef>
                <a:spcPts val="0"/>
              </a:spcBef>
              <a:spcAft>
                <a:spcPts val="0"/>
              </a:spcAft>
              <a:buNone/>
            </a:pPr>
            <a:r>
              <a:rPr lang="en" sz="1800" b="1">
                <a:solidFill>
                  <a:schemeClr val="dk1"/>
                </a:solidFill>
                <a:latin typeface="Michroma"/>
                <a:ea typeface="Michroma"/>
                <a:cs typeface="Michroma"/>
                <a:sym typeface="Michroma"/>
              </a:rPr>
              <a:t>Hardware</a:t>
            </a:r>
            <a:endParaRPr sz="1800" b="1">
              <a:solidFill>
                <a:schemeClr val="dk1"/>
              </a:solidFill>
              <a:latin typeface="Michroma"/>
              <a:ea typeface="Michroma"/>
              <a:cs typeface="Michroma"/>
              <a:sym typeface="Michroma"/>
            </a:endParaRPr>
          </a:p>
        </p:txBody>
      </p:sp>
      <p:sp>
        <p:nvSpPr>
          <p:cNvPr id="1309" name="Google Shape;1309;p61"/>
          <p:cNvSpPr txBox="1"/>
          <p:nvPr/>
        </p:nvSpPr>
        <p:spPr>
          <a:xfrm>
            <a:off x="1540327" y="2955425"/>
            <a:ext cx="4958100" cy="527400"/>
          </a:xfrm>
          <a:prstGeom prst="rect">
            <a:avLst/>
          </a:prstGeom>
          <a:noFill/>
          <a:ln>
            <a:noFill/>
          </a:ln>
        </p:spPr>
        <p:txBody>
          <a:bodyPr spcFirstLastPara="1" wrap="square" lIns="0" tIns="91425" rIns="0" bIns="91425" anchor="ctr" anchorCtr="0">
            <a:noAutofit/>
          </a:bodyPr>
          <a:lstStyle/>
          <a:p>
            <a:pPr marL="0" lvl="0" indent="0" algn="l" rtl="0">
              <a:spcBef>
                <a:spcPts val="0"/>
              </a:spcBef>
              <a:spcAft>
                <a:spcPts val="0"/>
              </a:spcAft>
              <a:buNone/>
            </a:pPr>
            <a:r>
              <a:rPr lang="en" sz="1800" b="1">
                <a:solidFill>
                  <a:schemeClr val="dk2"/>
                </a:solidFill>
                <a:latin typeface="Michroma"/>
                <a:ea typeface="Michroma"/>
                <a:cs typeface="Michroma"/>
                <a:sym typeface="Michroma"/>
              </a:rPr>
              <a:t>Hardware  Abstraction  Layer</a:t>
            </a:r>
            <a:endParaRPr sz="1800" b="1">
              <a:solidFill>
                <a:schemeClr val="dk2"/>
              </a:solidFill>
              <a:latin typeface="Michroma"/>
              <a:ea typeface="Michroma"/>
              <a:cs typeface="Michroma"/>
              <a:sym typeface="Michroma"/>
            </a:endParaRPr>
          </a:p>
        </p:txBody>
      </p:sp>
      <p:sp>
        <p:nvSpPr>
          <p:cNvPr id="1310" name="Google Shape;1310;p61"/>
          <p:cNvSpPr txBox="1"/>
          <p:nvPr/>
        </p:nvSpPr>
        <p:spPr>
          <a:xfrm>
            <a:off x="1540288" y="1481788"/>
            <a:ext cx="2068800" cy="527400"/>
          </a:xfrm>
          <a:prstGeom prst="rect">
            <a:avLst/>
          </a:prstGeom>
          <a:noFill/>
          <a:ln>
            <a:noFill/>
          </a:ln>
        </p:spPr>
        <p:txBody>
          <a:bodyPr spcFirstLastPara="1" wrap="square" lIns="0" tIns="91425" rIns="0" bIns="91425" anchor="ctr" anchorCtr="0">
            <a:noAutofit/>
          </a:bodyPr>
          <a:lstStyle/>
          <a:p>
            <a:pPr marL="0" lvl="0" indent="0" algn="l" rtl="0">
              <a:spcBef>
                <a:spcPts val="0"/>
              </a:spcBef>
              <a:spcAft>
                <a:spcPts val="0"/>
              </a:spcAft>
              <a:buNone/>
            </a:pPr>
            <a:r>
              <a:rPr lang="en" sz="1800" b="1">
                <a:solidFill>
                  <a:schemeClr val="lt2"/>
                </a:solidFill>
                <a:latin typeface="Michroma"/>
                <a:ea typeface="Michroma"/>
                <a:cs typeface="Michroma"/>
                <a:sym typeface="Michroma"/>
              </a:rPr>
              <a:t>Kernel Mode</a:t>
            </a:r>
            <a:endParaRPr sz="1800" b="1">
              <a:solidFill>
                <a:schemeClr val="lt2"/>
              </a:solidFill>
              <a:latin typeface="Michroma"/>
              <a:ea typeface="Michroma"/>
              <a:cs typeface="Michroma"/>
              <a:sym typeface="Michroma"/>
            </a:endParaRPr>
          </a:p>
        </p:txBody>
      </p:sp>
      <p:sp>
        <p:nvSpPr>
          <p:cNvPr id="1311" name="Google Shape;1311;p61"/>
          <p:cNvSpPr/>
          <p:nvPr/>
        </p:nvSpPr>
        <p:spPr>
          <a:xfrm>
            <a:off x="3476600" y="3556025"/>
            <a:ext cx="1207800" cy="381000"/>
          </a:xfrm>
          <a:prstGeom prst="roundRect">
            <a:avLst>
              <a:gd name="adj" fmla="val 16667"/>
            </a:avLst>
          </a:prstGeom>
          <a:no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800"/>
              <a:t>Keyboard</a:t>
            </a:r>
            <a:endParaRPr sz="1800"/>
          </a:p>
        </p:txBody>
      </p:sp>
      <p:sp>
        <p:nvSpPr>
          <p:cNvPr id="1312" name="Google Shape;1312;p61"/>
          <p:cNvSpPr/>
          <p:nvPr/>
        </p:nvSpPr>
        <p:spPr>
          <a:xfrm>
            <a:off x="4829650" y="3556025"/>
            <a:ext cx="841500" cy="381000"/>
          </a:xfrm>
          <a:prstGeom prst="roundRect">
            <a:avLst>
              <a:gd name="adj" fmla="val 16667"/>
            </a:avLst>
          </a:prstGeom>
          <a:no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800"/>
              <a:t>Serial</a:t>
            </a:r>
            <a:endParaRPr sz="1800"/>
          </a:p>
        </p:txBody>
      </p:sp>
      <p:sp>
        <p:nvSpPr>
          <p:cNvPr id="1313" name="Google Shape;1313;p61"/>
          <p:cNvSpPr/>
          <p:nvPr/>
        </p:nvSpPr>
        <p:spPr>
          <a:xfrm>
            <a:off x="5816388" y="3556025"/>
            <a:ext cx="841500" cy="381000"/>
          </a:xfrm>
          <a:prstGeom prst="roundRect">
            <a:avLst>
              <a:gd name="adj" fmla="val 16667"/>
            </a:avLst>
          </a:prstGeom>
          <a:no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800"/>
              <a:t>Video</a:t>
            </a:r>
            <a:endParaRPr sz="1800"/>
          </a:p>
        </p:txBody>
      </p:sp>
      <p:sp>
        <p:nvSpPr>
          <p:cNvPr id="1314" name="Google Shape;1314;p61"/>
          <p:cNvSpPr/>
          <p:nvPr/>
        </p:nvSpPr>
        <p:spPr>
          <a:xfrm>
            <a:off x="6803100" y="3556025"/>
            <a:ext cx="841500" cy="381000"/>
          </a:xfrm>
          <a:prstGeom prst="roundRect">
            <a:avLst>
              <a:gd name="adj" fmla="val 16667"/>
            </a:avLst>
          </a:prstGeom>
          <a:no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800"/>
              <a:t>Audio</a:t>
            </a:r>
            <a:endParaRPr sz="1800"/>
          </a:p>
        </p:txBody>
      </p:sp>
      <p:sp>
        <p:nvSpPr>
          <p:cNvPr id="1315" name="Google Shape;1315;p61"/>
          <p:cNvSpPr/>
          <p:nvPr/>
        </p:nvSpPr>
        <p:spPr>
          <a:xfrm>
            <a:off x="6210275" y="3020563"/>
            <a:ext cx="1434300" cy="381000"/>
          </a:xfrm>
          <a:prstGeom prst="roundRect">
            <a:avLst>
              <a:gd name="adj" fmla="val 16667"/>
            </a:avLst>
          </a:prstGeom>
          <a:no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dk2"/>
                </a:solidFill>
              </a:rPr>
              <a:t>v8080 CPU</a:t>
            </a:r>
            <a:endParaRPr sz="1800">
              <a:solidFill>
                <a:schemeClr val="dk2"/>
              </a:solidFill>
            </a:endParaRPr>
          </a:p>
        </p:txBody>
      </p:sp>
      <p:sp>
        <p:nvSpPr>
          <p:cNvPr id="1316" name="Google Shape;1316;p61"/>
          <p:cNvSpPr/>
          <p:nvPr/>
        </p:nvSpPr>
        <p:spPr>
          <a:xfrm>
            <a:off x="5967425" y="1622075"/>
            <a:ext cx="1677000" cy="572700"/>
          </a:xfrm>
          <a:prstGeom prst="roundRect">
            <a:avLst>
              <a:gd name="adj" fmla="val 16667"/>
            </a:avLst>
          </a:prstGeom>
          <a:no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lt2"/>
                </a:solidFill>
              </a:rPr>
              <a:t>User Program</a:t>
            </a:r>
            <a:endParaRPr sz="1800">
              <a:solidFill>
                <a:schemeClr val="lt2"/>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1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1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30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0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1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30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1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3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320"/>
        <p:cNvGrpSpPr/>
        <p:nvPr/>
      </p:nvGrpSpPr>
      <p:grpSpPr>
        <a:xfrm>
          <a:off x="0" y="0"/>
          <a:ext cx="0" cy="0"/>
          <a:chOff x="0" y="0"/>
          <a:chExt cx="0" cy="0"/>
        </a:xfrm>
      </p:grpSpPr>
      <p:sp>
        <p:nvSpPr>
          <p:cNvPr id="1321" name="Google Shape;1321;p62"/>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t>RAM Disk (A: Drive)</a:t>
            </a:r>
            <a:endParaRPr sz="2400"/>
          </a:p>
        </p:txBody>
      </p:sp>
      <p:sp>
        <p:nvSpPr>
          <p:cNvPr id="1322" name="Google Shape;1322;p62"/>
          <p:cNvSpPr/>
          <p:nvPr/>
        </p:nvSpPr>
        <p:spPr>
          <a:xfrm>
            <a:off x="4754600" y="1386125"/>
            <a:ext cx="2814900" cy="28125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3" name="Google Shape;1323;p62"/>
          <p:cNvSpPr/>
          <p:nvPr/>
        </p:nvSpPr>
        <p:spPr>
          <a:xfrm>
            <a:off x="5062850" y="1689750"/>
            <a:ext cx="2198400" cy="2205300"/>
          </a:xfrm>
          <a:prstGeom prst="ellipse">
            <a:avLst/>
          </a:prstGeom>
          <a:solidFill>
            <a:schemeClr val="lt1"/>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4" name="Google Shape;1324;p62"/>
          <p:cNvSpPr/>
          <p:nvPr/>
        </p:nvSpPr>
        <p:spPr>
          <a:xfrm>
            <a:off x="5250825" y="1874500"/>
            <a:ext cx="1822500" cy="1835700"/>
          </a:xfrm>
          <a:prstGeom prst="ellipse">
            <a:avLst/>
          </a:prstGeom>
          <a:solidFill>
            <a:schemeClr val="lt2"/>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325" name="Google Shape;1325;p62"/>
          <p:cNvCxnSpPr>
            <a:stCxn id="1322" idx="1"/>
            <a:endCxn id="1322" idx="5"/>
          </p:cNvCxnSpPr>
          <p:nvPr/>
        </p:nvCxnSpPr>
        <p:spPr>
          <a:xfrm>
            <a:off x="5166833" y="1798006"/>
            <a:ext cx="1990500" cy="1988700"/>
          </a:xfrm>
          <a:prstGeom prst="straightConnector1">
            <a:avLst/>
          </a:prstGeom>
          <a:noFill/>
          <a:ln w="38100" cap="flat" cmpd="sng">
            <a:solidFill>
              <a:schemeClr val="dk2"/>
            </a:solidFill>
            <a:prstDash val="solid"/>
            <a:round/>
            <a:headEnd type="none" w="med" len="med"/>
            <a:tailEnd type="none" w="med" len="med"/>
          </a:ln>
        </p:spPr>
      </p:cxnSp>
      <p:cxnSp>
        <p:nvCxnSpPr>
          <p:cNvPr id="1326" name="Google Shape;1326;p62"/>
          <p:cNvCxnSpPr>
            <a:stCxn id="1322" idx="3"/>
            <a:endCxn id="1322" idx="7"/>
          </p:cNvCxnSpPr>
          <p:nvPr/>
        </p:nvCxnSpPr>
        <p:spPr>
          <a:xfrm rot="10800000" flipH="1">
            <a:off x="5166833" y="1798044"/>
            <a:ext cx="1990500" cy="1988700"/>
          </a:xfrm>
          <a:prstGeom prst="straightConnector1">
            <a:avLst/>
          </a:prstGeom>
          <a:noFill/>
          <a:ln w="38100" cap="flat" cmpd="sng">
            <a:solidFill>
              <a:schemeClr val="dk2"/>
            </a:solidFill>
            <a:prstDash val="solid"/>
            <a:round/>
            <a:headEnd type="none" w="med" len="med"/>
            <a:tailEnd type="none" w="med" len="med"/>
          </a:ln>
        </p:spPr>
      </p:cxnSp>
      <p:cxnSp>
        <p:nvCxnSpPr>
          <p:cNvPr id="1327" name="Google Shape;1327;p62"/>
          <p:cNvCxnSpPr>
            <a:stCxn id="1322" idx="4"/>
            <a:endCxn id="1322" idx="0"/>
          </p:cNvCxnSpPr>
          <p:nvPr/>
        </p:nvCxnSpPr>
        <p:spPr>
          <a:xfrm rot="10800000">
            <a:off x="6162050" y="1386125"/>
            <a:ext cx="0" cy="2812500"/>
          </a:xfrm>
          <a:prstGeom prst="straightConnector1">
            <a:avLst/>
          </a:prstGeom>
          <a:noFill/>
          <a:ln w="38100" cap="flat" cmpd="sng">
            <a:solidFill>
              <a:schemeClr val="dk2"/>
            </a:solidFill>
            <a:prstDash val="solid"/>
            <a:round/>
            <a:headEnd type="none" w="med" len="med"/>
            <a:tailEnd type="none" w="med" len="med"/>
          </a:ln>
        </p:spPr>
      </p:cxnSp>
      <p:cxnSp>
        <p:nvCxnSpPr>
          <p:cNvPr id="1328" name="Google Shape;1328;p62"/>
          <p:cNvCxnSpPr>
            <a:stCxn id="1322" idx="2"/>
            <a:endCxn id="1322" idx="6"/>
          </p:cNvCxnSpPr>
          <p:nvPr/>
        </p:nvCxnSpPr>
        <p:spPr>
          <a:xfrm>
            <a:off x="4754600" y="2792375"/>
            <a:ext cx="2814900" cy="0"/>
          </a:xfrm>
          <a:prstGeom prst="straightConnector1">
            <a:avLst/>
          </a:prstGeom>
          <a:noFill/>
          <a:ln w="38100" cap="flat" cmpd="sng">
            <a:solidFill>
              <a:schemeClr val="dk2"/>
            </a:solidFill>
            <a:prstDash val="solid"/>
            <a:round/>
            <a:headEnd type="none" w="med" len="med"/>
            <a:tailEnd type="none" w="med" len="med"/>
          </a:ln>
        </p:spPr>
      </p:cxnSp>
      <p:sp>
        <p:nvSpPr>
          <p:cNvPr id="1329" name="Google Shape;1329;p62"/>
          <p:cNvSpPr/>
          <p:nvPr/>
        </p:nvSpPr>
        <p:spPr>
          <a:xfrm>
            <a:off x="1410850" y="1800000"/>
            <a:ext cx="1715400" cy="2095200"/>
          </a:xfrm>
          <a:prstGeom prst="roundRect">
            <a:avLst>
              <a:gd name="adj" fmla="val 3089"/>
            </a:avLst>
          </a:prstGeom>
          <a:solidFill>
            <a:schemeClr val="lt2"/>
          </a:solidFill>
          <a:ln>
            <a:noFill/>
          </a:ln>
          <a:effectLst>
            <a:outerShdw blurRad="57150" dist="19050" dir="36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sz="2000" b="1">
              <a:solidFill>
                <a:schemeClr val="dk2"/>
              </a:solidFill>
              <a:latin typeface="Michroma"/>
              <a:ea typeface="Michroma"/>
              <a:cs typeface="Michroma"/>
              <a:sym typeface="Michroma"/>
            </a:endParaRPr>
          </a:p>
        </p:txBody>
      </p:sp>
      <p:sp>
        <p:nvSpPr>
          <p:cNvPr id="1330" name="Google Shape;1330;p62"/>
          <p:cNvSpPr/>
          <p:nvPr/>
        </p:nvSpPr>
        <p:spPr>
          <a:xfrm>
            <a:off x="1410850" y="2193575"/>
            <a:ext cx="1715400" cy="184800"/>
          </a:xfrm>
          <a:prstGeom prst="rect">
            <a:avLst/>
          </a:prstGeom>
          <a:solidFill>
            <a:schemeClr val="lt1"/>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331" name="Google Shape;1331;p62"/>
          <p:cNvCxnSpPr>
            <a:stCxn id="1330" idx="3"/>
          </p:cNvCxnSpPr>
          <p:nvPr/>
        </p:nvCxnSpPr>
        <p:spPr>
          <a:xfrm>
            <a:off x="3126250" y="2285975"/>
            <a:ext cx="2017200" cy="78300"/>
          </a:xfrm>
          <a:prstGeom prst="straightConnector1">
            <a:avLst/>
          </a:prstGeom>
          <a:noFill/>
          <a:ln w="28575" cap="flat" cmpd="sng">
            <a:solidFill>
              <a:schemeClr val="dk1"/>
            </a:solidFill>
            <a:prstDash val="dash"/>
            <a:round/>
            <a:headEnd type="triangle" w="med" len="med"/>
            <a:tailEnd type="triangle" w="med" len="med"/>
          </a:ln>
        </p:spPr>
      </p:cxnSp>
      <p:sp>
        <p:nvSpPr>
          <p:cNvPr id="1332" name="Google Shape;1332;p62"/>
          <p:cNvSpPr txBox="1"/>
          <p:nvPr/>
        </p:nvSpPr>
        <p:spPr>
          <a:xfrm rot="127015">
            <a:off x="3527521" y="1940935"/>
            <a:ext cx="1063926" cy="439499"/>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1600"/>
              </a:spcAft>
              <a:buNone/>
            </a:pPr>
            <a:r>
              <a:rPr lang="en" sz="2000" b="1">
                <a:solidFill>
                  <a:schemeClr val="dk1"/>
                </a:solidFill>
                <a:latin typeface="Cairo"/>
                <a:ea typeface="Cairo"/>
                <a:cs typeface="Cairo"/>
                <a:sym typeface="Cairo"/>
              </a:rPr>
              <a:t>TRACK</a:t>
            </a:r>
            <a:endParaRPr sz="2000" b="1">
              <a:solidFill>
                <a:schemeClr val="dk1"/>
              </a:solidFill>
              <a:latin typeface="Cairo"/>
              <a:ea typeface="Cairo"/>
              <a:cs typeface="Cairo"/>
              <a:sym typeface="Cairo"/>
            </a:endParaRPr>
          </a:p>
        </p:txBody>
      </p:sp>
      <p:cxnSp>
        <p:nvCxnSpPr>
          <p:cNvPr id="1333" name="Google Shape;1333;p62"/>
          <p:cNvCxnSpPr>
            <a:stCxn id="1329" idx="0"/>
            <a:endCxn id="1329" idx="2"/>
          </p:cNvCxnSpPr>
          <p:nvPr/>
        </p:nvCxnSpPr>
        <p:spPr>
          <a:xfrm>
            <a:off x="2268550" y="1800000"/>
            <a:ext cx="0" cy="2095200"/>
          </a:xfrm>
          <a:prstGeom prst="straightConnector1">
            <a:avLst/>
          </a:prstGeom>
          <a:noFill/>
          <a:ln w="38100" cap="flat" cmpd="sng">
            <a:solidFill>
              <a:schemeClr val="dk2"/>
            </a:solidFill>
            <a:prstDash val="solid"/>
            <a:round/>
            <a:headEnd type="none" w="med" len="med"/>
            <a:tailEnd type="none" w="med" len="med"/>
          </a:ln>
        </p:spPr>
      </p:cxnSp>
      <p:sp>
        <p:nvSpPr>
          <p:cNvPr id="1334" name="Google Shape;1334;p62"/>
          <p:cNvSpPr txBox="1"/>
          <p:nvPr/>
        </p:nvSpPr>
        <p:spPr>
          <a:xfrm>
            <a:off x="1410850" y="1323250"/>
            <a:ext cx="17154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solidFill>
                  <a:schemeClr val="lt2"/>
                </a:solidFill>
                <a:latin typeface="Michroma"/>
                <a:ea typeface="Michroma"/>
                <a:cs typeface="Michroma"/>
                <a:sym typeface="Michroma"/>
              </a:rPr>
              <a:t>CPU 4</a:t>
            </a:r>
            <a:endParaRPr sz="1800" b="1">
              <a:solidFill>
                <a:schemeClr val="lt2"/>
              </a:solidFill>
              <a:latin typeface="Michroma"/>
              <a:ea typeface="Michroma"/>
              <a:cs typeface="Michroma"/>
              <a:sym typeface="Michroma"/>
            </a:endParaRPr>
          </a:p>
        </p:txBody>
      </p:sp>
      <p:sp>
        <p:nvSpPr>
          <p:cNvPr id="1335" name="Google Shape;1335;p62"/>
          <p:cNvSpPr txBox="1"/>
          <p:nvPr/>
        </p:nvSpPr>
        <p:spPr>
          <a:xfrm>
            <a:off x="1410850" y="3910250"/>
            <a:ext cx="17154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solidFill>
                  <a:schemeClr val="lt2"/>
                </a:solidFill>
                <a:latin typeface="Michroma"/>
                <a:ea typeface="Michroma"/>
                <a:cs typeface="Michroma"/>
                <a:sym typeface="Michroma"/>
              </a:rPr>
              <a:t>128 , 128</a:t>
            </a:r>
            <a:endParaRPr sz="1800" b="1">
              <a:solidFill>
                <a:schemeClr val="lt2"/>
              </a:solidFill>
              <a:latin typeface="Michroma"/>
              <a:ea typeface="Michroma"/>
              <a:cs typeface="Michroma"/>
              <a:sym typeface="Michroma"/>
            </a:endParaRPr>
          </a:p>
        </p:txBody>
      </p:sp>
      <p:sp>
        <p:nvSpPr>
          <p:cNvPr id="1336" name="Google Shape;1336;p62"/>
          <p:cNvSpPr txBox="1"/>
          <p:nvPr/>
        </p:nvSpPr>
        <p:spPr>
          <a:xfrm rot="-5400000">
            <a:off x="205150" y="2616750"/>
            <a:ext cx="19497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solidFill>
                  <a:schemeClr val="lt2"/>
                </a:solidFill>
                <a:latin typeface="Michroma"/>
                <a:ea typeface="Michroma"/>
                <a:cs typeface="Michroma"/>
                <a:sym typeface="Michroma"/>
              </a:rPr>
              <a:t>250 pages</a:t>
            </a:r>
            <a:endParaRPr sz="1800" b="1">
              <a:solidFill>
                <a:schemeClr val="lt2"/>
              </a:solidFill>
              <a:latin typeface="Michroma"/>
              <a:ea typeface="Michroma"/>
              <a:cs typeface="Michroma"/>
              <a:sym typeface="Michroma"/>
            </a:endParaRPr>
          </a:p>
        </p:txBody>
      </p:sp>
      <p:sp>
        <p:nvSpPr>
          <p:cNvPr id="1337" name="Google Shape;1337;p62"/>
          <p:cNvSpPr/>
          <p:nvPr/>
        </p:nvSpPr>
        <p:spPr>
          <a:xfrm rot="-5400000">
            <a:off x="4750875" y="1365400"/>
            <a:ext cx="2822400" cy="2853900"/>
          </a:xfrm>
          <a:prstGeom prst="pie">
            <a:avLst>
              <a:gd name="adj1" fmla="val 0"/>
              <a:gd name="adj2" fmla="val 16200000"/>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iro"/>
              <a:ea typeface="Cairo"/>
              <a:cs typeface="Cairo"/>
              <a:sym typeface="Cairo"/>
            </a:endParaRPr>
          </a:p>
        </p:txBody>
      </p:sp>
      <p:sp>
        <p:nvSpPr>
          <p:cNvPr id="1338" name="Google Shape;1338;p62"/>
          <p:cNvSpPr txBox="1"/>
          <p:nvPr/>
        </p:nvSpPr>
        <p:spPr>
          <a:xfrm>
            <a:off x="1410850" y="1323250"/>
            <a:ext cx="1715400" cy="461700"/>
          </a:xfrm>
          <a:prstGeom prst="rect">
            <a:avLst/>
          </a:prstGeom>
          <a:solidFill>
            <a:schemeClr val="dk2"/>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solidFill>
                  <a:schemeClr val="lt2"/>
                </a:solidFill>
                <a:latin typeface="Michroma"/>
                <a:ea typeface="Michroma"/>
                <a:cs typeface="Michroma"/>
                <a:sym typeface="Michroma"/>
              </a:rPr>
              <a:t>CPU 4-7</a:t>
            </a:r>
            <a:endParaRPr sz="1800" b="1">
              <a:solidFill>
                <a:schemeClr val="lt2"/>
              </a:solidFill>
              <a:latin typeface="Michroma"/>
              <a:ea typeface="Michroma"/>
              <a:cs typeface="Michroma"/>
              <a:sym typeface="Michrom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2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2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2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2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2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3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3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3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nodeType="clickEffect">
                                  <p:stCondLst>
                                    <p:cond delay="0"/>
                                  </p:stCondLst>
                                  <p:childTnLst>
                                    <p:set>
                                      <p:cBhvr>
                                        <p:cTn id="24" dur="1" fill="hold">
                                          <p:stCondLst>
                                            <p:cond delay="0"/>
                                          </p:stCondLst>
                                        </p:cTn>
                                        <p:tgtEl>
                                          <p:spTgt spid="1337"/>
                                        </p:tgtEl>
                                        <p:attrNameLst>
                                          <p:attrName>style.visibility</p:attrName>
                                        </p:attrNameLst>
                                      </p:cBhvr>
                                      <p:to>
                                        <p:strVal val="hidden"/>
                                      </p:to>
                                    </p:set>
                                  </p:childTnLst>
                                </p:cTn>
                              </p:par>
                              <p:par>
                                <p:cTn id="25" presetID="1" presetClass="entr" presetSubtype="0" fill="hold" nodeType="withEffect">
                                  <p:stCondLst>
                                    <p:cond delay="0"/>
                                  </p:stCondLst>
                                  <p:childTnLst>
                                    <p:set>
                                      <p:cBhvr>
                                        <p:cTn id="26" dur="1" fill="hold">
                                          <p:stCondLst>
                                            <p:cond delay="0"/>
                                          </p:stCondLst>
                                        </p:cTn>
                                        <p:tgtEl>
                                          <p:spTgt spid="13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342"/>
        <p:cNvGrpSpPr/>
        <p:nvPr/>
      </p:nvGrpSpPr>
      <p:grpSpPr>
        <a:xfrm>
          <a:off x="0" y="0"/>
          <a:ext cx="0" cy="0"/>
          <a:chOff x="0" y="0"/>
          <a:chExt cx="0" cy="0"/>
        </a:xfrm>
      </p:grpSpPr>
      <p:sp>
        <p:nvSpPr>
          <p:cNvPr id="1343" name="Google Shape;1343;p63"/>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t>BOOT DISK (CPU ID=4-7)</a:t>
            </a:r>
            <a:endParaRPr sz="2400"/>
          </a:p>
        </p:txBody>
      </p:sp>
      <p:sp>
        <p:nvSpPr>
          <p:cNvPr id="1344" name="Google Shape;1344;p63"/>
          <p:cNvSpPr txBox="1">
            <a:spLocks noGrp="1"/>
          </p:cNvSpPr>
          <p:nvPr>
            <p:ph type="body" idx="1"/>
          </p:nvPr>
        </p:nvSpPr>
        <p:spPr>
          <a:xfrm>
            <a:off x="831125" y="1479175"/>
            <a:ext cx="7593000" cy="2776200"/>
          </a:xfrm>
          <a:prstGeom prst="rect">
            <a:avLst/>
          </a:prstGeom>
        </p:spPr>
        <p:txBody>
          <a:bodyPr spcFirstLastPara="1" wrap="square" lIns="91425" tIns="91425" rIns="91425" bIns="91425" anchor="ctr" anchorCtr="0">
            <a:noAutofit/>
          </a:bodyPr>
          <a:lstStyle/>
          <a:p>
            <a:pPr marL="457200" lvl="0" indent="-381000" algn="l" rtl="0">
              <a:lnSpc>
                <a:spcPct val="115000"/>
              </a:lnSpc>
              <a:spcBef>
                <a:spcPts val="0"/>
              </a:spcBef>
              <a:spcAft>
                <a:spcPts val="0"/>
              </a:spcAft>
              <a:buSzPts val="2400"/>
              <a:buChar char="●"/>
            </a:pPr>
            <a:r>
              <a:rPr lang="en" sz="2400" b="1"/>
              <a:t>CopyROM</a:t>
            </a:r>
            <a:r>
              <a:rPr lang="en" sz="2400"/>
              <a:t> - ROM page 0x01 → RAM page 0xFF</a:t>
            </a:r>
            <a:endParaRPr sz="2400"/>
          </a:p>
          <a:p>
            <a:pPr marL="457200" lvl="0" indent="-381000" algn="l" rtl="0">
              <a:lnSpc>
                <a:spcPct val="115000"/>
              </a:lnSpc>
              <a:spcBef>
                <a:spcPts val="0"/>
              </a:spcBef>
              <a:spcAft>
                <a:spcPts val="0"/>
              </a:spcAft>
              <a:buSzPts val="2400"/>
              <a:buChar char="●"/>
            </a:pPr>
            <a:r>
              <a:rPr lang="en" sz="2400" b="1"/>
              <a:t>Boot Disk</a:t>
            </a:r>
            <a:r>
              <a:rPr lang="en" sz="2400"/>
              <a:t>- call 0xFF00</a:t>
            </a:r>
            <a:endParaRPr sz="2400"/>
          </a:p>
          <a:p>
            <a:pPr marL="457200" lvl="0" indent="-381000" algn="l" rtl="0">
              <a:lnSpc>
                <a:spcPct val="115000"/>
              </a:lnSpc>
              <a:spcBef>
                <a:spcPts val="0"/>
              </a:spcBef>
              <a:spcAft>
                <a:spcPts val="0"/>
              </a:spcAft>
              <a:buSzPts val="2400"/>
              <a:buChar char="●"/>
            </a:pPr>
            <a:r>
              <a:rPr lang="en" sz="2400" b="1"/>
              <a:t>Start Event Loop</a:t>
            </a:r>
            <a:r>
              <a:rPr lang="en" sz="2400"/>
              <a:t> - listen to kernel messages</a:t>
            </a:r>
            <a:endParaRPr sz="2400"/>
          </a:p>
          <a:p>
            <a:pPr marL="914400" lvl="1" indent="-381000" algn="l" rtl="0">
              <a:lnSpc>
                <a:spcPct val="115000"/>
              </a:lnSpc>
              <a:spcBef>
                <a:spcPts val="0"/>
              </a:spcBef>
              <a:spcAft>
                <a:spcPts val="0"/>
              </a:spcAft>
              <a:buSzPts val="2400"/>
              <a:buChar char="○"/>
            </a:pPr>
            <a:r>
              <a:rPr lang="en" sz="2400" b="1"/>
              <a:t>GET</a:t>
            </a:r>
            <a:r>
              <a:rPr lang="en" sz="2400"/>
              <a:t> - read a record from memory</a:t>
            </a:r>
            <a:endParaRPr sz="2400"/>
          </a:p>
          <a:p>
            <a:pPr marL="914400" lvl="1" indent="-381000" algn="l" rtl="0">
              <a:lnSpc>
                <a:spcPct val="115000"/>
              </a:lnSpc>
              <a:spcBef>
                <a:spcPts val="0"/>
              </a:spcBef>
              <a:spcAft>
                <a:spcPts val="0"/>
              </a:spcAft>
              <a:buSzPts val="2400"/>
              <a:buChar char="○"/>
            </a:pPr>
            <a:r>
              <a:rPr lang="en" sz="2400" b="1"/>
              <a:t>PUT</a:t>
            </a:r>
            <a:r>
              <a:rPr lang="en" sz="2400"/>
              <a:t> - write a record to memory</a:t>
            </a:r>
            <a:endParaRPr sz="2400"/>
          </a:p>
          <a:p>
            <a:pPr marL="914400" lvl="1" indent="-381000" algn="l" rtl="0">
              <a:lnSpc>
                <a:spcPct val="115000"/>
              </a:lnSpc>
              <a:spcBef>
                <a:spcPts val="0"/>
              </a:spcBef>
              <a:spcAft>
                <a:spcPts val="0"/>
              </a:spcAft>
              <a:buSzPts val="2400"/>
              <a:buChar char="○"/>
            </a:pPr>
            <a:r>
              <a:rPr lang="en" sz="2400" b="1"/>
              <a:t>CHK</a:t>
            </a:r>
            <a:r>
              <a:rPr lang="en" sz="2400"/>
              <a:t> - recalculate ECC of records</a:t>
            </a:r>
            <a:endParaRPr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4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4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4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4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4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4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348"/>
        <p:cNvGrpSpPr/>
        <p:nvPr/>
      </p:nvGrpSpPr>
      <p:grpSpPr>
        <a:xfrm>
          <a:off x="0" y="0"/>
          <a:ext cx="0" cy="0"/>
          <a:chOff x="0" y="0"/>
          <a:chExt cx="0" cy="0"/>
        </a:xfrm>
      </p:grpSpPr>
      <p:sp>
        <p:nvSpPr>
          <p:cNvPr id="1349" name="Google Shape;1349;p64"/>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t>A: Drive Read</a:t>
            </a:r>
            <a:endParaRPr sz="2400"/>
          </a:p>
        </p:txBody>
      </p:sp>
      <p:cxnSp>
        <p:nvCxnSpPr>
          <p:cNvPr id="1350" name="Google Shape;1350;p64"/>
          <p:cNvCxnSpPr>
            <a:stCxn id="1351" idx="0"/>
            <a:endCxn id="1352" idx="0"/>
          </p:cNvCxnSpPr>
          <p:nvPr/>
        </p:nvCxnSpPr>
        <p:spPr>
          <a:xfrm rot="10800000" flipH="1">
            <a:off x="2929173" y="2360000"/>
            <a:ext cx="12900" cy="1169400"/>
          </a:xfrm>
          <a:prstGeom prst="bentConnector3">
            <a:avLst>
              <a:gd name="adj1" fmla="val -4807157"/>
            </a:avLst>
          </a:prstGeom>
          <a:noFill/>
          <a:ln w="38100" cap="flat" cmpd="sng">
            <a:solidFill>
              <a:schemeClr val="lt2"/>
            </a:solidFill>
            <a:prstDash val="solid"/>
            <a:round/>
            <a:headEnd type="triangle" w="med" len="med"/>
            <a:tailEnd type="none" w="med" len="med"/>
          </a:ln>
        </p:spPr>
      </p:cxnSp>
      <p:sp>
        <p:nvSpPr>
          <p:cNvPr id="1353" name="Google Shape;1353;p64"/>
          <p:cNvSpPr txBox="1"/>
          <p:nvPr/>
        </p:nvSpPr>
        <p:spPr>
          <a:xfrm>
            <a:off x="3352625" y="1898450"/>
            <a:ext cx="24552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solidFill>
                  <a:schemeClr val="lt2"/>
                </a:solidFill>
                <a:latin typeface="Cairo"/>
                <a:ea typeface="Cairo"/>
                <a:cs typeface="Cairo"/>
                <a:sym typeface="Cairo"/>
              </a:rPr>
              <a:t>Kernel Copy</a:t>
            </a:r>
            <a:endParaRPr sz="1800" b="1">
              <a:solidFill>
                <a:schemeClr val="lt2"/>
              </a:solidFill>
              <a:latin typeface="Cairo"/>
              <a:ea typeface="Cairo"/>
              <a:cs typeface="Cairo"/>
              <a:sym typeface="Cairo"/>
            </a:endParaRPr>
          </a:p>
        </p:txBody>
      </p:sp>
      <p:sp>
        <p:nvSpPr>
          <p:cNvPr id="1352" name="Google Shape;1352;p64"/>
          <p:cNvSpPr txBox="1">
            <a:spLocks noGrp="1"/>
          </p:cNvSpPr>
          <p:nvPr>
            <p:ph type="title" idx="4294967295"/>
          </p:nvPr>
        </p:nvSpPr>
        <p:spPr>
          <a:xfrm rot="-5400000">
            <a:off x="2465814" y="2156000"/>
            <a:ext cx="1361100" cy="408300"/>
          </a:xfrm>
          <a:prstGeom prst="rect">
            <a:avLst/>
          </a:prstGeom>
          <a:solidFill>
            <a:schemeClr val="lt2"/>
          </a:solid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dk2"/>
                </a:solidFill>
                <a:latin typeface="Cairo"/>
                <a:ea typeface="Cairo"/>
                <a:cs typeface="Cairo"/>
                <a:sym typeface="Cairo"/>
              </a:rPr>
              <a:t>RECORD</a:t>
            </a:r>
            <a:endParaRPr sz="1800">
              <a:solidFill>
                <a:schemeClr val="dk2"/>
              </a:solidFill>
              <a:latin typeface="Cairo"/>
              <a:ea typeface="Cairo"/>
              <a:cs typeface="Cairo"/>
              <a:sym typeface="Cairo"/>
            </a:endParaRPr>
          </a:p>
        </p:txBody>
      </p:sp>
      <p:sp>
        <p:nvSpPr>
          <p:cNvPr id="1354" name="Google Shape;1354;p64"/>
          <p:cNvSpPr txBox="1">
            <a:spLocks noGrp="1"/>
          </p:cNvSpPr>
          <p:nvPr>
            <p:ph type="title" idx="4294967295"/>
          </p:nvPr>
        </p:nvSpPr>
        <p:spPr>
          <a:xfrm rot="-5400000">
            <a:off x="5333539" y="2156000"/>
            <a:ext cx="1361100" cy="408300"/>
          </a:xfrm>
          <a:prstGeom prst="rect">
            <a:avLst/>
          </a:prstGeom>
          <a:solidFill>
            <a:schemeClr val="lt2"/>
          </a:solid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dk2"/>
                </a:solidFill>
                <a:latin typeface="Cairo"/>
                <a:ea typeface="Cairo"/>
                <a:cs typeface="Cairo"/>
                <a:sym typeface="Cairo"/>
              </a:rPr>
              <a:t>RECORD</a:t>
            </a:r>
            <a:endParaRPr sz="1800">
              <a:solidFill>
                <a:schemeClr val="dk2"/>
              </a:solidFill>
              <a:latin typeface="Cairo"/>
              <a:ea typeface="Cairo"/>
              <a:cs typeface="Cairo"/>
              <a:sym typeface="Cairo"/>
            </a:endParaRPr>
          </a:p>
        </p:txBody>
      </p:sp>
      <p:cxnSp>
        <p:nvCxnSpPr>
          <p:cNvPr id="1355" name="Google Shape;1355;p64"/>
          <p:cNvCxnSpPr>
            <a:stCxn id="1354" idx="2"/>
            <a:endCxn id="1356" idx="2"/>
          </p:cNvCxnSpPr>
          <p:nvPr/>
        </p:nvCxnSpPr>
        <p:spPr>
          <a:xfrm>
            <a:off x="6218239" y="2360150"/>
            <a:ext cx="21900" cy="1169400"/>
          </a:xfrm>
          <a:prstGeom prst="bentConnector3">
            <a:avLst>
              <a:gd name="adj1" fmla="val 2921282"/>
            </a:avLst>
          </a:prstGeom>
          <a:noFill/>
          <a:ln w="38100" cap="flat" cmpd="sng">
            <a:solidFill>
              <a:schemeClr val="lt2"/>
            </a:solidFill>
            <a:prstDash val="solid"/>
            <a:round/>
            <a:headEnd type="triangle" w="med" len="med"/>
            <a:tailEnd type="none" w="med" len="med"/>
          </a:ln>
        </p:spPr>
      </p:cxnSp>
      <p:cxnSp>
        <p:nvCxnSpPr>
          <p:cNvPr id="1357" name="Google Shape;1357;p64"/>
          <p:cNvCxnSpPr/>
          <p:nvPr/>
        </p:nvCxnSpPr>
        <p:spPr>
          <a:xfrm>
            <a:off x="3363573" y="3224600"/>
            <a:ext cx="1002000" cy="0"/>
          </a:xfrm>
          <a:prstGeom prst="straightConnector1">
            <a:avLst/>
          </a:prstGeom>
          <a:noFill/>
          <a:ln w="28575" cap="flat" cmpd="sng">
            <a:solidFill>
              <a:schemeClr val="lt2"/>
            </a:solidFill>
            <a:prstDash val="dash"/>
            <a:round/>
            <a:headEnd type="none" w="med" len="med"/>
            <a:tailEnd type="stealth" w="med" len="med"/>
          </a:ln>
        </p:spPr>
      </p:cxnSp>
      <p:cxnSp>
        <p:nvCxnSpPr>
          <p:cNvPr id="1358" name="Google Shape;1358;p64"/>
          <p:cNvCxnSpPr/>
          <p:nvPr/>
        </p:nvCxnSpPr>
        <p:spPr>
          <a:xfrm>
            <a:off x="4799916" y="3224600"/>
            <a:ext cx="1005900" cy="0"/>
          </a:xfrm>
          <a:prstGeom prst="straightConnector1">
            <a:avLst/>
          </a:prstGeom>
          <a:noFill/>
          <a:ln w="28575" cap="flat" cmpd="sng">
            <a:solidFill>
              <a:schemeClr val="lt2"/>
            </a:solidFill>
            <a:prstDash val="dash"/>
            <a:round/>
            <a:headEnd type="none" w="med" len="med"/>
            <a:tailEnd type="stealth" w="med" len="med"/>
          </a:ln>
        </p:spPr>
      </p:cxnSp>
      <p:cxnSp>
        <p:nvCxnSpPr>
          <p:cNvPr id="1359" name="Google Shape;1359;p64"/>
          <p:cNvCxnSpPr>
            <a:stCxn id="1352" idx="2"/>
            <a:endCxn id="1354" idx="0"/>
          </p:cNvCxnSpPr>
          <p:nvPr/>
        </p:nvCxnSpPr>
        <p:spPr>
          <a:xfrm>
            <a:off x="3350514" y="2360150"/>
            <a:ext cx="2459400" cy="0"/>
          </a:xfrm>
          <a:prstGeom prst="straightConnector1">
            <a:avLst/>
          </a:prstGeom>
          <a:noFill/>
          <a:ln w="38100" cap="flat" cmpd="sng">
            <a:solidFill>
              <a:schemeClr val="lt2"/>
            </a:solidFill>
            <a:prstDash val="solid"/>
            <a:round/>
            <a:headEnd type="triangle" w="med" len="med"/>
            <a:tailEnd type="none" w="med" len="med"/>
          </a:ln>
        </p:spPr>
      </p:cxnSp>
      <p:sp>
        <p:nvSpPr>
          <p:cNvPr id="1351" name="Google Shape;1351;p64"/>
          <p:cNvSpPr txBox="1">
            <a:spLocks noGrp="1"/>
          </p:cNvSpPr>
          <p:nvPr>
            <p:ph type="title" idx="4294967295"/>
          </p:nvPr>
        </p:nvSpPr>
        <p:spPr>
          <a:xfrm rot="-5400000">
            <a:off x="2686473" y="3312200"/>
            <a:ext cx="919800" cy="434400"/>
          </a:xfrm>
          <a:prstGeom prst="rect">
            <a:avLst/>
          </a:prstGeom>
          <a:solidFill>
            <a:schemeClr val="lt1"/>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latin typeface="Cairo"/>
                <a:ea typeface="Cairo"/>
                <a:cs typeface="Cairo"/>
                <a:sym typeface="Cairo"/>
              </a:rPr>
              <a:t>CP/M</a:t>
            </a:r>
            <a:endParaRPr sz="1800">
              <a:latin typeface="Cairo"/>
              <a:ea typeface="Cairo"/>
              <a:cs typeface="Cairo"/>
              <a:sym typeface="Cairo"/>
            </a:endParaRPr>
          </a:p>
        </p:txBody>
      </p:sp>
      <p:sp>
        <p:nvSpPr>
          <p:cNvPr id="1356" name="Google Shape;1356;p64"/>
          <p:cNvSpPr txBox="1">
            <a:spLocks noGrp="1"/>
          </p:cNvSpPr>
          <p:nvPr>
            <p:ph type="title" idx="4294967295"/>
          </p:nvPr>
        </p:nvSpPr>
        <p:spPr>
          <a:xfrm rot="-5400000">
            <a:off x="5563116" y="3312200"/>
            <a:ext cx="919800" cy="434400"/>
          </a:xfrm>
          <a:prstGeom prst="rect">
            <a:avLst/>
          </a:prstGeom>
          <a:solidFill>
            <a:schemeClr val="lt1"/>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latin typeface="Cairo"/>
                <a:ea typeface="Cairo"/>
                <a:cs typeface="Cairo"/>
                <a:sym typeface="Cairo"/>
              </a:rPr>
              <a:t>DISK</a:t>
            </a:r>
            <a:endParaRPr sz="1800">
              <a:latin typeface="Cairo"/>
              <a:ea typeface="Cairo"/>
              <a:cs typeface="Cairo"/>
              <a:sym typeface="Cairo"/>
            </a:endParaRPr>
          </a:p>
        </p:txBody>
      </p:sp>
      <p:sp>
        <p:nvSpPr>
          <p:cNvPr id="1360" name="Google Shape;1360;p64"/>
          <p:cNvSpPr txBox="1">
            <a:spLocks noGrp="1"/>
          </p:cNvSpPr>
          <p:nvPr>
            <p:ph type="title" idx="4294967295"/>
          </p:nvPr>
        </p:nvSpPr>
        <p:spPr>
          <a:xfrm rot="-5400000">
            <a:off x="4122730" y="3312200"/>
            <a:ext cx="919800" cy="434400"/>
          </a:xfrm>
          <a:prstGeom prst="rect">
            <a:avLst/>
          </a:prstGeom>
          <a:solidFill>
            <a:schemeClr val="lt1"/>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600">
                <a:latin typeface="Cairo"/>
                <a:ea typeface="Cairo"/>
                <a:cs typeface="Cairo"/>
                <a:sym typeface="Cairo"/>
              </a:rPr>
              <a:t>KERNEL</a:t>
            </a:r>
            <a:endParaRPr sz="1600">
              <a:latin typeface="Cairo"/>
              <a:ea typeface="Cairo"/>
              <a:cs typeface="Cairo"/>
              <a:sym typeface="Cairo"/>
            </a:endParaRPr>
          </a:p>
        </p:txBody>
      </p:sp>
      <p:sp>
        <p:nvSpPr>
          <p:cNvPr id="1361" name="Google Shape;1361;p64"/>
          <p:cNvSpPr txBox="1"/>
          <p:nvPr/>
        </p:nvSpPr>
        <p:spPr>
          <a:xfrm>
            <a:off x="3363575" y="2762900"/>
            <a:ext cx="10020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solidFill>
                  <a:schemeClr val="lt2"/>
                </a:solidFill>
                <a:latin typeface="Cairo"/>
                <a:ea typeface="Cairo"/>
                <a:cs typeface="Cairo"/>
                <a:sym typeface="Cairo"/>
              </a:rPr>
              <a:t>GET ?</a:t>
            </a:r>
            <a:endParaRPr sz="1800" b="1">
              <a:solidFill>
                <a:schemeClr val="lt2"/>
              </a:solidFill>
              <a:latin typeface="Cairo"/>
              <a:ea typeface="Cairo"/>
              <a:cs typeface="Cairo"/>
              <a:sym typeface="Cairo"/>
            </a:endParaRPr>
          </a:p>
        </p:txBody>
      </p:sp>
      <p:sp>
        <p:nvSpPr>
          <p:cNvPr id="1362" name="Google Shape;1362;p64"/>
          <p:cNvSpPr txBox="1"/>
          <p:nvPr/>
        </p:nvSpPr>
        <p:spPr>
          <a:xfrm>
            <a:off x="4801875" y="2762900"/>
            <a:ext cx="10020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solidFill>
                  <a:schemeClr val="lt2"/>
                </a:solidFill>
                <a:latin typeface="Cairo"/>
                <a:ea typeface="Cairo"/>
                <a:cs typeface="Cairo"/>
                <a:sym typeface="Cairo"/>
              </a:rPr>
              <a:t>GET 5</a:t>
            </a:r>
            <a:endParaRPr sz="1800" b="1">
              <a:solidFill>
                <a:schemeClr val="lt2"/>
              </a:solidFill>
              <a:latin typeface="Cairo"/>
              <a:ea typeface="Cairo"/>
              <a:cs typeface="Cairo"/>
              <a:sym typeface="Cairo"/>
            </a:endParaRPr>
          </a:p>
        </p:txBody>
      </p:sp>
      <p:cxnSp>
        <p:nvCxnSpPr>
          <p:cNvPr id="1363" name="Google Shape;1363;p64"/>
          <p:cNvCxnSpPr/>
          <p:nvPr/>
        </p:nvCxnSpPr>
        <p:spPr>
          <a:xfrm>
            <a:off x="4799916" y="3834200"/>
            <a:ext cx="1005900" cy="0"/>
          </a:xfrm>
          <a:prstGeom prst="straightConnector1">
            <a:avLst/>
          </a:prstGeom>
          <a:noFill/>
          <a:ln w="28575" cap="flat" cmpd="sng">
            <a:solidFill>
              <a:schemeClr val="lt2"/>
            </a:solidFill>
            <a:prstDash val="dash"/>
            <a:round/>
            <a:headEnd type="stealth" w="med" len="med"/>
            <a:tailEnd type="none" w="med" len="med"/>
          </a:ln>
        </p:spPr>
      </p:cxnSp>
      <p:sp>
        <p:nvSpPr>
          <p:cNvPr id="1364" name="Google Shape;1364;p64"/>
          <p:cNvSpPr txBox="1"/>
          <p:nvPr/>
        </p:nvSpPr>
        <p:spPr>
          <a:xfrm>
            <a:off x="4801875" y="3372500"/>
            <a:ext cx="10020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solidFill>
                  <a:schemeClr val="lt2"/>
                </a:solidFill>
                <a:latin typeface="Cairo"/>
                <a:ea typeface="Cairo"/>
                <a:cs typeface="Cairo"/>
                <a:sym typeface="Cairo"/>
              </a:rPr>
              <a:t>RTN ?</a:t>
            </a:r>
            <a:endParaRPr sz="1800" b="1">
              <a:solidFill>
                <a:schemeClr val="lt2"/>
              </a:solidFill>
              <a:latin typeface="Cairo"/>
              <a:ea typeface="Cairo"/>
              <a:cs typeface="Cairo"/>
              <a:sym typeface="Cairo"/>
            </a:endParaRPr>
          </a:p>
        </p:txBody>
      </p:sp>
      <p:cxnSp>
        <p:nvCxnSpPr>
          <p:cNvPr id="1365" name="Google Shape;1365;p64"/>
          <p:cNvCxnSpPr/>
          <p:nvPr/>
        </p:nvCxnSpPr>
        <p:spPr>
          <a:xfrm>
            <a:off x="3352116" y="3834200"/>
            <a:ext cx="1005900" cy="0"/>
          </a:xfrm>
          <a:prstGeom prst="straightConnector1">
            <a:avLst/>
          </a:prstGeom>
          <a:noFill/>
          <a:ln w="28575" cap="flat" cmpd="sng">
            <a:solidFill>
              <a:schemeClr val="lt2"/>
            </a:solidFill>
            <a:prstDash val="dash"/>
            <a:round/>
            <a:headEnd type="stealth" w="med" len="med"/>
            <a:tailEnd type="none" w="med" len="med"/>
          </a:ln>
        </p:spPr>
      </p:cxnSp>
      <p:sp>
        <p:nvSpPr>
          <p:cNvPr id="1366" name="Google Shape;1366;p64"/>
          <p:cNvSpPr txBox="1"/>
          <p:nvPr/>
        </p:nvSpPr>
        <p:spPr>
          <a:xfrm>
            <a:off x="3354075" y="3372500"/>
            <a:ext cx="10020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solidFill>
                  <a:schemeClr val="lt2"/>
                </a:solidFill>
                <a:latin typeface="Cairo"/>
                <a:ea typeface="Cairo"/>
                <a:cs typeface="Cairo"/>
                <a:sym typeface="Cairo"/>
              </a:rPr>
              <a:t>RTN 2</a:t>
            </a:r>
            <a:endParaRPr sz="1800" b="1">
              <a:solidFill>
                <a:schemeClr val="lt2"/>
              </a:solidFill>
              <a:latin typeface="Cairo"/>
              <a:ea typeface="Cairo"/>
              <a:cs typeface="Cairo"/>
              <a:sym typeface="Cairo"/>
            </a:endParaRPr>
          </a:p>
        </p:txBody>
      </p:sp>
      <p:sp>
        <p:nvSpPr>
          <p:cNvPr id="1367" name="Google Shape;1367;p64"/>
          <p:cNvSpPr txBox="1"/>
          <p:nvPr/>
        </p:nvSpPr>
        <p:spPr>
          <a:xfrm>
            <a:off x="2642100" y="3989300"/>
            <a:ext cx="3859800" cy="4947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1600"/>
              </a:spcAft>
              <a:buNone/>
            </a:pPr>
            <a:r>
              <a:rPr lang="en" sz="1900" b="1">
                <a:solidFill>
                  <a:schemeClr val="dk1"/>
                </a:solidFill>
                <a:latin typeface="Courier New"/>
                <a:ea typeface="Courier New"/>
                <a:cs typeface="Courier New"/>
                <a:sym typeface="Courier New"/>
              </a:rPr>
              <a:t>2         1         5</a:t>
            </a:r>
            <a:endParaRPr sz="1900" b="1">
              <a:solidFill>
                <a:schemeClr val="dk1"/>
              </a:solidFill>
              <a:latin typeface="Courier New"/>
              <a:ea typeface="Courier New"/>
              <a:cs typeface="Courier New"/>
              <a:sym typeface="Courier New"/>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5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6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6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5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6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5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5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35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363"/>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36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353"/>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359"/>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35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365"/>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366"/>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13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371"/>
        <p:cNvGrpSpPr/>
        <p:nvPr/>
      </p:nvGrpSpPr>
      <p:grpSpPr>
        <a:xfrm>
          <a:off x="0" y="0"/>
          <a:ext cx="0" cy="0"/>
          <a:chOff x="0" y="0"/>
          <a:chExt cx="0" cy="0"/>
        </a:xfrm>
      </p:grpSpPr>
      <p:sp>
        <p:nvSpPr>
          <p:cNvPr id="1372" name="Google Shape;1372;p65"/>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t>CP/M (CPU ID=2, 3)</a:t>
            </a:r>
            <a:endParaRPr sz="2400"/>
          </a:p>
        </p:txBody>
      </p:sp>
      <p:sp>
        <p:nvSpPr>
          <p:cNvPr id="1373" name="Google Shape;1373;p65"/>
          <p:cNvSpPr txBox="1">
            <a:spLocks noGrp="1"/>
          </p:cNvSpPr>
          <p:nvPr>
            <p:ph type="body" idx="1"/>
          </p:nvPr>
        </p:nvSpPr>
        <p:spPr>
          <a:xfrm>
            <a:off x="831125" y="1479175"/>
            <a:ext cx="7593000" cy="2776200"/>
          </a:xfrm>
          <a:prstGeom prst="rect">
            <a:avLst/>
          </a:prstGeom>
        </p:spPr>
        <p:txBody>
          <a:bodyPr spcFirstLastPara="1" wrap="square" lIns="91425" tIns="91425" rIns="91425" bIns="91425" anchor="ctr" anchorCtr="0">
            <a:noAutofit/>
          </a:bodyPr>
          <a:lstStyle/>
          <a:p>
            <a:pPr marL="457200" lvl="0" indent="-381000" algn="l" rtl="0">
              <a:lnSpc>
                <a:spcPct val="115000"/>
              </a:lnSpc>
              <a:spcBef>
                <a:spcPts val="0"/>
              </a:spcBef>
              <a:spcAft>
                <a:spcPts val="0"/>
              </a:spcAft>
              <a:buSzPts val="2400"/>
              <a:buChar char="●"/>
            </a:pPr>
            <a:r>
              <a:rPr lang="en" sz="2400" b="1"/>
              <a:t>CopyROM</a:t>
            </a:r>
            <a:r>
              <a:rPr lang="en" sz="2400"/>
              <a:t> - ROM page 0x58-0x73 → RAM page 0xE4</a:t>
            </a:r>
            <a:endParaRPr sz="2400"/>
          </a:p>
          <a:p>
            <a:pPr marL="457200" lvl="0" indent="-381000" algn="l" rtl="0">
              <a:lnSpc>
                <a:spcPct val="115000"/>
              </a:lnSpc>
              <a:spcBef>
                <a:spcPts val="0"/>
              </a:spcBef>
              <a:spcAft>
                <a:spcPts val="0"/>
              </a:spcAft>
              <a:buSzPts val="2400"/>
              <a:buChar char="●"/>
            </a:pPr>
            <a:r>
              <a:rPr lang="en" sz="2400" b="1"/>
              <a:t>Set IOBYTE</a:t>
            </a:r>
            <a:r>
              <a:rPr lang="en" sz="2400"/>
              <a:t> - CPU ID determines TTY or CRT</a:t>
            </a:r>
            <a:endParaRPr sz="2400"/>
          </a:p>
          <a:p>
            <a:pPr marL="457200" lvl="0" indent="-381000" algn="l" rtl="0">
              <a:lnSpc>
                <a:spcPct val="115000"/>
              </a:lnSpc>
              <a:spcBef>
                <a:spcPts val="0"/>
              </a:spcBef>
              <a:spcAft>
                <a:spcPts val="0"/>
              </a:spcAft>
              <a:buSzPts val="2400"/>
              <a:buChar char="●"/>
            </a:pPr>
            <a:r>
              <a:rPr lang="en" sz="2400" b="1"/>
              <a:t>Boot CP/M</a:t>
            </a:r>
            <a:r>
              <a:rPr lang="en" sz="2400"/>
              <a:t> - call 0xFA00 (CBIOS COLD BOOT)</a:t>
            </a:r>
            <a:endParaRPr sz="2400"/>
          </a:p>
          <a:p>
            <a:pPr marL="914400" lvl="1" indent="-381000" algn="l" rtl="0">
              <a:lnSpc>
                <a:spcPct val="115000"/>
              </a:lnSpc>
              <a:spcBef>
                <a:spcPts val="0"/>
              </a:spcBef>
              <a:spcAft>
                <a:spcPts val="0"/>
              </a:spcAft>
              <a:buSzPts val="2400"/>
              <a:buChar char="○"/>
            </a:pPr>
            <a:r>
              <a:rPr lang="en" sz="2400" b="1"/>
              <a:t>Clear Screen</a:t>
            </a:r>
            <a:r>
              <a:rPr lang="en" sz="2400"/>
              <a:t> - CRT instance sends CLS command</a:t>
            </a:r>
            <a:endParaRPr sz="2400"/>
          </a:p>
          <a:p>
            <a:pPr marL="914400" lvl="1" indent="-381000" algn="l" rtl="0">
              <a:lnSpc>
                <a:spcPct val="115000"/>
              </a:lnSpc>
              <a:spcBef>
                <a:spcPts val="0"/>
              </a:spcBef>
              <a:spcAft>
                <a:spcPts val="0"/>
              </a:spcAft>
              <a:buSzPts val="2400"/>
              <a:buChar char="○"/>
            </a:pPr>
            <a:r>
              <a:rPr lang="en" sz="2400" b="1"/>
              <a:t>Print Logo</a:t>
            </a:r>
            <a:r>
              <a:rPr lang="en" sz="2400"/>
              <a:t> - copy logo from boot page + copyright</a:t>
            </a:r>
            <a:endParaRPr sz="2400"/>
          </a:p>
          <a:p>
            <a:pPr marL="914400" lvl="1" indent="-381000" algn="l" rtl="0">
              <a:lnSpc>
                <a:spcPct val="115000"/>
              </a:lnSpc>
              <a:spcBef>
                <a:spcPts val="0"/>
              </a:spcBef>
              <a:spcAft>
                <a:spcPts val="0"/>
              </a:spcAft>
              <a:buSzPts val="2400"/>
              <a:buChar char="○"/>
            </a:pPr>
            <a:r>
              <a:rPr lang="en" sz="2400" b="1"/>
              <a:t>GOCPM</a:t>
            </a:r>
            <a:r>
              <a:rPr lang="en" sz="2400"/>
              <a:t> - select A: drive, call CCP</a:t>
            </a:r>
            <a:endParaRPr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7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7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7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7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7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7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377"/>
        <p:cNvGrpSpPr/>
        <p:nvPr/>
      </p:nvGrpSpPr>
      <p:grpSpPr>
        <a:xfrm>
          <a:off x="0" y="0"/>
          <a:ext cx="0" cy="0"/>
          <a:chOff x="0" y="0"/>
          <a:chExt cx="0" cy="0"/>
        </a:xfrm>
      </p:grpSpPr>
      <p:sp>
        <p:nvSpPr>
          <p:cNvPr id="1378" name="Google Shape;1378;p66"/>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t>Console Command Processor</a:t>
            </a:r>
            <a:endParaRPr sz="2400"/>
          </a:p>
        </p:txBody>
      </p:sp>
      <p:sp>
        <p:nvSpPr>
          <p:cNvPr id="1379" name="Google Shape;1379;p66"/>
          <p:cNvSpPr txBox="1">
            <a:spLocks noGrp="1"/>
          </p:cNvSpPr>
          <p:nvPr>
            <p:ph type="body" idx="1"/>
          </p:nvPr>
        </p:nvSpPr>
        <p:spPr>
          <a:xfrm>
            <a:off x="831125" y="1479175"/>
            <a:ext cx="7593000" cy="2776200"/>
          </a:xfrm>
          <a:prstGeom prst="rect">
            <a:avLst/>
          </a:prstGeom>
        </p:spPr>
        <p:txBody>
          <a:bodyPr spcFirstLastPara="1" wrap="square" lIns="91425" tIns="91425" rIns="91425" bIns="91425" anchor="ctr" anchorCtr="0">
            <a:noAutofit/>
          </a:bodyPr>
          <a:lstStyle/>
          <a:p>
            <a:pPr marL="457200" lvl="0" indent="-381000" algn="l" rtl="0">
              <a:lnSpc>
                <a:spcPct val="115000"/>
              </a:lnSpc>
              <a:spcBef>
                <a:spcPts val="0"/>
              </a:spcBef>
              <a:spcAft>
                <a:spcPts val="0"/>
              </a:spcAft>
              <a:buSzPts val="2400"/>
              <a:buChar char="●"/>
            </a:pPr>
            <a:r>
              <a:rPr lang="en" sz="2400" b="1"/>
              <a:t>Start CCP</a:t>
            </a:r>
            <a:r>
              <a:rPr lang="en" sz="2400"/>
              <a:t> - set up CP/M to receive commands</a:t>
            </a:r>
            <a:endParaRPr sz="2400"/>
          </a:p>
          <a:p>
            <a:pPr marL="914400" lvl="1" indent="-381000" algn="l" rtl="0">
              <a:lnSpc>
                <a:spcPct val="115000"/>
              </a:lnSpc>
              <a:spcBef>
                <a:spcPts val="0"/>
              </a:spcBef>
              <a:spcAft>
                <a:spcPts val="0"/>
              </a:spcAft>
              <a:buSzPts val="2400"/>
              <a:buChar char="○"/>
            </a:pPr>
            <a:r>
              <a:rPr lang="en" sz="2400" b="1"/>
              <a:t>RSTDSK</a:t>
            </a:r>
            <a:r>
              <a:rPr lang="en" sz="2400"/>
              <a:t> - reset disk system</a:t>
            </a:r>
            <a:endParaRPr sz="2400"/>
          </a:p>
          <a:p>
            <a:pPr marL="1371600" lvl="2" indent="-381000" algn="l" rtl="0">
              <a:lnSpc>
                <a:spcPct val="115000"/>
              </a:lnSpc>
              <a:spcBef>
                <a:spcPts val="0"/>
              </a:spcBef>
              <a:spcAft>
                <a:spcPts val="0"/>
              </a:spcAft>
              <a:buSzPts val="2400"/>
              <a:buChar char="■"/>
            </a:pPr>
            <a:r>
              <a:rPr lang="en" sz="2400" b="1"/>
              <a:t>LOGINDRV</a:t>
            </a:r>
            <a:r>
              <a:rPr lang="en" sz="2400"/>
              <a:t> - load A: directory (conflict?)</a:t>
            </a:r>
            <a:endParaRPr sz="2400"/>
          </a:p>
          <a:p>
            <a:pPr marL="457200" lvl="0" indent="-381000" algn="l" rtl="0">
              <a:lnSpc>
                <a:spcPct val="115000"/>
              </a:lnSpc>
              <a:spcBef>
                <a:spcPts val="0"/>
              </a:spcBef>
              <a:spcAft>
                <a:spcPts val="0"/>
              </a:spcAft>
              <a:buSzPts val="2400"/>
              <a:buChar char="●"/>
            </a:pPr>
            <a:r>
              <a:rPr lang="en" sz="2400" b="1"/>
              <a:t>Block on input</a:t>
            </a:r>
            <a:r>
              <a:rPr lang="en" sz="2400"/>
              <a:t> - wait for a command</a:t>
            </a:r>
            <a:endParaRPr sz="2400"/>
          </a:p>
          <a:p>
            <a:pPr marL="914400" lvl="1" indent="-381000" algn="l" rtl="0">
              <a:spcBef>
                <a:spcPts val="0"/>
              </a:spcBef>
              <a:spcAft>
                <a:spcPts val="0"/>
              </a:spcAft>
              <a:buSzPts val="2400"/>
              <a:buChar char="○"/>
            </a:pPr>
            <a:r>
              <a:rPr lang="en" sz="2400"/>
              <a:t>Call BIOS - </a:t>
            </a:r>
            <a:r>
              <a:rPr lang="en" sz="2400" b="1">
                <a:latin typeface="Courier New"/>
                <a:ea typeface="Courier New"/>
                <a:cs typeface="Courier New"/>
                <a:sym typeface="Courier New"/>
              </a:rPr>
              <a:t>CONIN</a:t>
            </a:r>
            <a:endParaRPr sz="2400" b="1">
              <a:latin typeface="Courier New"/>
              <a:ea typeface="Courier New"/>
              <a:cs typeface="Courier New"/>
              <a:sym typeface="Courier New"/>
            </a:endParaRPr>
          </a:p>
          <a:p>
            <a:pPr marL="1371600" lvl="2" indent="-381000" algn="l" rtl="0">
              <a:spcBef>
                <a:spcPts val="0"/>
              </a:spcBef>
              <a:spcAft>
                <a:spcPts val="0"/>
              </a:spcAft>
              <a:buSzPts val="2400"/>
              <a:buChar char="■"/>
            </a:pPr>
            <a:r>
              <a:rPr lang="en" sz="2400"/>
              <a:t>Call Kernel - </a:t>
            </a:r>
            <a:r>
              <a:rPr lang="en" sz="2400" b="1">
                <a:latin typeface="Courier New"/>
                <a:ea typeface="Courier New"/>
                <a:cs typeface="Courier New"/>
                <a:sym typeface="Courier New"/>
              </a:rPr>
              <a:t>CMDSND(CONI)</a:t>
            </a:r>
            <a:endParaRPr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7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7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7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7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7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7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383"/>
        <p:cNvGrpSpPr/>
        <p:nvPr/>
      </p:nvGrpSpPr>
      <p:grpSpPr>
        <a:xfrm>
          <a:off x="0" y="0"/>
          <a:ext cx="0" cy="0"/>
          <a:chOff x="0" y="0"/>
          <a:chExt cx="0" cy="0"/>
        </a:xfrm>
      </p:grpSpPr>
      <p:sp>
        <p:nvSpPr>
          <p:cNvPr id="1384" name="Google Shape;1384;p67"/>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t>Kernel “CONI” Code</a:t>
            </a:r>
            <a:endParaRPr sz="2400"/>
          </a:p>
        </p:txBody>
      </p:sp>
      <p:sp>
        <p:nvSpPr>
          <p:cNvPr id="1385" name="Google Shape;1385;p67"/>
          <p:cNvSpPr txBox="1">
            <a:spLocks noGrp="1"/>
          </p:cNvSpPr>
          <p:nvPr>
            <p:ph type="body" idx="1"/>
          </p:nvPr>
        </p:nvSpPr>
        <p:spPr>
          <a:xfrm>
            <a:off x="831125" y="1479175"/>
            <a:ext cx="7593000" cy="2776200"/>
          </a:xfrm>
          <a:prstGeom prst="rect">
            <a:avLst/>
          </a:prstGeom>
        </p:spPr>
        <p:txBody>
          <a:bodyPr spcFirstLastPara="1" wrap="square" lIns="91425" tIns="91425" rIns="91425" bIns="91425" anchor="ctr" anchorCtr="0">
            <a:noAutofit/>
          </a:bodyPr>
          <a:lstStyle/>
          <a:p>
            <a:pPr marL="457200" lvl="0" indent="-381000" algn="l" rtl="0">
              <a:lnSpc>
                <a:spcPct val="115000"/>
              </a:lnSpc>
              <a:spcBef>
                <a:spcPts val="0"/>
              </a:spcBef>
              <a:spcAft>
                <a:spcPts val="0"/>
              </a:spcAft>
              <a:buSzPts val="2400"/>
              <a:buChar char="●"/>
            </a:pPr>
            <a:r>
              <a:rPr lang="en" sz="2400" b="1">
                <a:latin typeface="Courier New"/>
                <a:ea typeface="Courier New"/>
                <a:cs typeface="Courier New"/>
                <a:sym typeface="Courier New"/>
              </a:rPr>
              <a:t>IN CONSOLE</a:t>
            </a:r>
            <a:r>
              <a:rPr lang="en" sz="2400"/>
              <a:t> - get next keyboard char from HAL</a:t>
            </a:r>
            <a:endParaRPr sz="2400"/>
          </a:p>
          <a:p>
            <a:pPr marL="457200" lvl="0" indent="-381000" algn="l" rtl="0">
              <a:lnSpc>
                <a:spcPct val="115000"/>
              </a:lnSpc>
              <a:spcBef>
                <a:spcPts val="0"/>
              </a:spcBef>
              <a:spcAft>
                <a:spcPts val="0"/>
              </a:spcAft>
              <a:buSzPts val="2400"/>
              <a:buChar char="●"/>
            </a:pPr>
            <a:r>
              <a:rPr lang="en" sz="2400" b="1">
                <a:latin typeface="Courier New"/>
                <a:ea typeface="Courier New"/>
                <a:cs typeface="Courier New"/>
                <a:sym typeface="Courier New"/>
              </a:rPr>
              <a:t>MOV E, A</a:t>
            </a:r>
            <a:r>
              <a:rPr lang="en" sz="2400"/>
              <a:t> - store in E (could be null), set A = ^P</a:t>
            </a:r>
            <a:endParaRPr sz="2400"/>
          </a:p>
          <a:p>
            <a:pPr marL="457200" lvl="0" indent="-381000" algn="l" rtl="0">
              <a:lnSpc>
                <a:spcPct val="115000"/>
              </a:lnSpc>
              <a:spcBef>
                <a:spcPts val="0"/>
              </a:spcBef>
              <a:spcAft>
                <a:spcPts val="0"/>
              </a:spcAft>
              <a:buSzPts val="2400"/>
              <a:buChar char="●"/>
            </a:pPr>
            <a:r>
              <a:rPr lang="en" sz="2400" b="1">
                <a:latin typeface="Courier New"/>
                <a:ea typeface="Courier New"/>
                <a:cs typeface="Courier New"/>
                <a:sym typeface="Courier New"/>
              </a:rPr>
              <a:t>OUT CONSOLE</a:t>
            </a:r>
            <a:r>
              <a:rPr lang="en" sz="2400"/>
              <a:t> - send </a:t>
            </a:r>
            <a:r>
              <a:rPr lang="en" sz="2400" i="1"/>
              <a:t>Data Link Escape</a:t>
            </a:r>
            <a:r>
              <a:rPr lang="en" sz="2400"/>
              <a:t> to console</a:t>
            </a:r>
            <a:endParaRPr sz="2400"/>
          </a:p>
          <a:p>
            <a:pPr marL="914400" lvl="1" indent="-381000" algn="l" rtl="0">
              <a:lnSpc>
                <a:spcPct val="115000"/>
              </a:lnSpc>
              <a:spcBef>
                <a:spcPts val="0"/>
              </a:spcBef>
              <a:spcAft>
                <a:spcPts val="0"/>
              </a:spcAft>
              <a:buSzPts val="2400"/>
              <a:buChar char="○"/>
            </a:pPr>
            <a:r>
              <a:rPr lang="en" sz="2400" b="1"/>
              <a:t>Flash Cursor!</a:t>
            </a:r>
            <a:r>
              <a:rPr lang="en" sz="2400"/>
              <a:t> - periodically toggle “_” if char = ^P</a:t>
            </a:r>
            <a:endParaRPr sz="2400"/>
          </a:p>
          <a:p>
            <a:pPr marL="457200" lvl="0" indent="-381000" algn="l" rtl="0">
              <a:lnSpc>
                <a:spcPct val="115000"/>
              </a:lnSpc>
              <a:spcBef>
                <a:spcPts val="0"/>
              </a:spcBef>
              <a:spcAft>
                <a:spcPts val="0"/>
              </a:spcAft>
              <a:buSzPts val="2400"/>
              <a:buChar char="●"/>
            </a:pPr>
            <a:r>
              <a:rPr lang="en" sz="2400" b="1">
                <a:latin typeface="Courier New"/>
                <a:ea typeface="Courier New"/>
                <a:cs typeface="Courier New"/>
                <a:sym typeface="Courier New"/>
              </a:rPr>
              <a:t>IPCSND</a:t>
            </a:r>
            <a:r>
              <a:rPr lang="en" sz="2400"/>
              <a:t> - return char back to CP/M</a:t>
            </a:r>
            <a:endParaRPr sz="2400"/>
          </a:p>
          <a:p>
            <a:pPr marL="914400" lvl="1" indent="-381000" algn="l" rtl="0">
              <a:lnSpc>
                <a:spcPct val="115000"/>
              </a:lnSpc>
              <a:spcBef>
                <a:spcPts val="0"/>
              </a:spcBef>
              <a:spcAft>
                <a:spcPts val="0"/>
              </a:spcAft>
              <a:buSzPts val="2400"/>
              <a:buChar char="○"/>
            </a:pPr>
            <a:r>
              <a:rPr lang="en" sz="2400" b="1"/>
              <a:t>Null?</a:t>
            </a:r>
            <a:r>
              <a:rPr lang="en" sz="2400"/>
              <a:t> - CP/M repeats kernel </a:t>
            </a:r>
            <a:r>
              <a:rPr lang="en" sz="2400" b="1">
                <a:latin typeface="Courier New"/>
                <a:ea typeface="Courier New"/>
                <a:cs typeface="Courier New"/>
                <a:sym typeface="Courier New"/>
              </a:rPr>
              <a:t>CONI</a:t>
            </a:r>
            <a:r>
              <a:rPr lang="en" sz="2400"/>
              <a:t> command.</a:t>
            </a:r>
            <a:endParaRPr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8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8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8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8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8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8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389"/>
        <p:cNvGrpSpPr/>
        <p:nvPr/>
      </p:nvGrpSpPr>
      <p:grpSpPr>
        <a:xfrm>
          <a:off x="0" y="0"/>
          <a:ext cx="0" cy="0"/>
          <a:chOff x="0" y="0"/>
          <a:chExt cx="0" cy="0"/>
        </a:xfrm>
      </p:grpSpPr>
      <p:sp>
        <p:nvSpPr>
          <p:cNvPr id="1390" name="Google Shape;1390;p68"/>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t>Project Status</a:t>
            </a:r>
            <a:endParaRPr sz="2400"/>
          </a:p>
        </p:txBody>
      </p:sp>
      <p:sp>
        <p:nvSpPr>
          <p:cNvPr id="1391" name="Google Shape;1391;p68"/>
          <p:cNvSpPr txBox="1">
            <a:spLocks noGrp="1"/>
          </p:cNvSpPr>
          <p:nvPr>
            <p:ph type="body" idx="1"/>
          </p:nvPr>
        </p:nvSpPr>
        <p:spPr>
          <a:xfrm>
            <a:off x="831125" y="1479175"/>
            <a:ext cx="7593000" cy="2776200"/>
          </a:xfrm>
          <a:prstGeom prst="rect">
            <a:avLst/>
          </a:prstGeom>
        </p:spPr>
        <p:txBody>
          <a:bodyPr spcFirstLastPara="1" wrap="square" lIns="91425" tIns="91425" rIns="91425" bIns="91425" anchor="ctr" anchorCtr="0">
            <a:noAutofit/>
          </a:bodyPr>
          <a:lstStyle/>
          <a:p>
            <a:pPr marL="457200" lvl="0" indent="-381000" algn="l" rtl="0">
              <a:lnSpc>
                <a:spcPct val="115000"/>
              </a:lnSpc>
              <a:spcBef>
                <a:spcPts val="0"/>
              </a:spcBef>
              <a:spcAft>
                <a:spcPts val="0"/>
              </a:spcAft>
              <a:buSzPts val="2400"/>
              <a:buChar char="●"/>
            </a:pPr>
            <a:r>
              <a:rPr lang="en" sz="2400" b="1"/>
              <a:t>Jan 2022</a:t>
            </a:r>
            <a:r>
              <a:rPr lang="en" sz="2400"/>
              <a:t> - hardware complete</a:t>
            </a:r>
            <a:endParaRPr sz="2400"/>
          </a:p>
          <a:p>
            <a:pPr marL="457200" lvl="0" indent="-381000" algn="l" rtl="0">
              <a:lnSpc>
                <a:spcPct val="115000"/>
              </a:lnSpc>
              <a:spcBef>
                <a:spcPts val="0"/>
              </a:spcBef>
              <a:spcAft>
                <a:spcPts val="0"/>
              </a:spcAft>
              <a:buSzPts val="2400"/>
              <a:buChar char="●"/>
            </a:pPr>
            <a:r>
              <a:rPr lang="en" sz="2400" b="1"/>
              <a:t>Aug 2023</a:t>
            </a:r>
            <a:r>
              <a:rPr lang="en" sz="2400"/>
              <a:t> - software </a:t>
            </a:r>
            <a:r>
              <a:rPr lang="en" sz="2400" i="1"/>
              <a:t>complete</a:t>
            </a:r>
            <a:r>
              <a:rPr lang="en" sz="2400"/>
              <a:t> (buggy)</a:t>
            </a:r>
            <a:endParaRPr sz="2400"/>
          </a:p>
          <a:p>
            <a:pPr marL="457200" lvl="0" indent="-381000" algn="l" rtl="0">
              <a:lnSpc>
                <a:spcPct val="115000"/>
              </a:lnSpc>
              <a:spcBef>
                <a:spcPts val="0"/>
              </a:spcBef>
              <a:spcAft>
                <a:spcPts val="0"/>
              </a:spcAft>
              <a:buSzPts val="2400"/>
              <a:buChar char="●"/>
            </a:pPr>
            <a:r>
              <a:rPr lang="en" sz="2400" b="1"/>
              <a:t>Nov 2024 </a:t>
            </a:r>
            <a:r>
              <a:rPr lang="en" sz="2400"/>
              <a:t>- software complete (tested)</a:t>
            </a:r>
            <a:endParaRPr sz="2400"/>
          </a:p>
          <a:p>
            <a:pPr marL="457200" lvl="0" indent="-381000" algn="l" rtl="0">
              <a:lnSpc>
                <a:spcPct val="115000"/>
              </a:lnSpc>
              <a:spcBef>
                <a:spcPts val="0"/>
              </a:spcBef>
              <a:spcAft>
                <a:spcPts val="0"/>
              </a:spcAft>
              <a:buSzPts val="2400"/>
              <a:buChar char="●"/>
            </a:pPr>
            <a:r>
              <a:rPr lang="en" sz="2400" b="1"/>
              <a:t>May 2025</a:t>
            </a:r>
            <a:r>
              <a:rPr lang="en" sz="2400"/>
              <a:t> - kit release</a:t>
            </a:r>
            <a:endParaRPr sz="2400"/>
          </a:p>
          <a:p>
            <a:pPr marL="457200" lvl="0" indent="-381000" algn="l" rtl="0">
              <a:lnSpc>
                <a:spcPct val="115000"/>
              </a:lnSpc>
              <a:spcBef>
                <a:spcPts val="0"/>
              </a:spcBef>
              <a:spcAft>
                <a:spcPts val="0"/>
              </a:spcAft>
              <a:buSzPts val="2400"/>
              <a:buChar char="●"/>
            </a:pPr>
            <a:r>
              <a:rPr lang="en" sz="2400" b="1"/>
              <a:t>Future</a:t>
            </a:r>
            <a:r>
              <a:rPr lang="en" sz="2400"/>
              <a:t> - assembled version</a:t>
            </a:r>
            <a:endParaRPr sz="2400"/>
          </a:p>
          <a:p>
            <a:pPr marL="457200" lvl="0" indent="-381000" algn="l" rtl="0">
              <a:lnSpc>
                <a:spcPct val="115000"/>
              </a:lnSpc>
              <a:spcBef>
                <a:spcPts val="0"/>
              </a:spcBef>
              <a:spcAft>
                <a:spcPts val="0"/>
              </a:spcAft>
              <a:buSzPts val="2400"/>
              <a:buChar char="●"/>
            </a:pPr>
            <a:r>
              <a:rPr lang="en" sz="2400" b="1"/>
              <a:t>Ongoing</a:t>
            </a:r>
            <a:r>
              <a:rPr lang="en" sz="2400"/>
              <a:t> - disintegrated version</a:t>
            </a:r>
            <a:endParaRPr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9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9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9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9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91">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9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395"/>
        <p:cNvGrpSpPr/>
        <p:nvPr/>
      </p:nvGrpSpPr>
      <p:grpSpPr>
        <a:xfrm>
          <a:off x="0" y="0"/>
          <a:ext cx="0" cy="0"/>
          <a:chOff x="0" y="0"/>
          <a:chExt cx="0" cy="0"/>
        </a:xfrm>
      </p:grpSpPr>
      <p:sp>
        <p:nvSpPr>
          <p:cNvPr id="1396" name="Google Shape;1396;p69"/>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t>Disintegrated</a:t>
            </a:r>
            <a:endParaRPr sz="2400"/>
          </a:p>
        </p:txBody>
      </p:sp>
      <p:pic>
        <p:nvPicPr>
          <p:cNvPr id="1397" name="Google Shape;1397;p69"/>
          <p:cNvPicPr preferRelativeResize="0"/>
          <p:nvPr/>
        </p:nvPicPr>
        <p:blipFill>
          <a:blip r:embed="rId3">
            <a:alphaModFix/>
          </a:blip>
          <a:stretch>
            <a:fillRect/>
          </a:stretch>
        </p:blipFill>
        <p:spPr>
          <a:xfrm>
            <a:off x="1322100" y="1207725"/>
            <a:ext cx="6499799" cy="3262600"/>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401"/>
        <p:cNvGrpSpPr/>
        <p:nvPr/>
      </p:nvGrpSpPr>
      <p:grpSpPr>
        <a:xfrm>
          <a:off x="0" y="0"/>
          <a:ext cx="0" cy="0"/>
          <a:chOff x="0" y="0"/>
          <a:chExt cx="0" cy="0"/>
        </a:xfrm>
      </p:grpSpPr>
      <p:sp>
        <p:nvSpPr>
          <p:cNvPr id="1402" name="Google Shape;1402;p70"/>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t>Novasaur Kit</a:t>
            </a:r>
            <a:endParaRPr sz="2400"/>
          </a:p>
        </p:txBody>
      </p:sp>
      <p:pic>
        <p:nvPicPr>
          <p:cNvPr id="1403" name="Google Shape;1403;p70"/>
          <p:cNvPicPr preferRelativeResize="0"/>
          <p:nvPr/>
        </p:nvPicPr>
        <p:blipFill>
          <a:blip r:embed="rId3">
            <a:alphaModFix/>
          </a:blip>
          <a:stretch>
            <a:fillRect/>
          </a:stretch>
        </p:blipFill>
        <p:spPr>
          <a:xfrm>
            <a:off x="1382863" y="1309444"/>
            <a:ext cx="2977152" cy="1234181"/>
          </a:xfrm>
          <a:prstGeom prst="rect">
            <a:avLst/>
          </a:prstGeom>
          <a:noFill/>
          <a:ln>
            <a:noFill/>
          </a:ln>
        </p:spPr>
      </p:pic>
      <p:pic>
        <p:nvPicPr>
          <p:cNvPr id="1404" name="Google Shape;1404;p70"/>
          <p:cNvPicPr preferRelativeResize="0"/>
          <p:nvPr/>
        </p:nvPicPr>
        <p:blipFill>
          <a:blip r:embed="rId4">
            <a:alphaModFix/>
          </a:blip>
          <a:stretch>
            <a:fillRect/>
          </a:stretch>
        </p:blipFill>
        <p:spPr>
          <a:xfrm>
            <a:off x="1382863" y="2543630"/>
            <a:ext cx="2977152" cy="1984270"/>
          </a:xfrm>
          <a:prstGeom prst="rect">
            <a:avLst/>
          </a:prstGeom>
          <a:noFill/>
          <a:ln>
            <a:noFill/>
          </a:ln>
        </p:spPr>
      </p:pic>
      <p:pic>
        <p:nvPicPr>
          <p:cNvPr id="1405" name="Google Shape;1405;p70"/>
          <p:cNvPicPr preferRelativeResize="0"/>
          <p:nvPr/>
        </p:nvPicPr>
        <p:blipFill>
          <a:blip r:embed="rId5">
            <a:alphaModFix/>
          </a:blip>
          <a:stretch>
            <a:fillRect/>
          </a:stretch>
        </p:blipFill>
        <p:spPr>
          <a:xfrm>
            <a:off x="4360013" y="1309450"/>
            <a:ext cx="3401129" cy="3218451"/>
          </a:xfrm>
          <a:prstGeom prst="rect">
            <a:avLst/>
          </a:prstGeom>
          <a:noFill/>
          <a:ln>
            <a:noFill/>
          </a:ln>
        </p:spPr>
      </p:pic>
      <p:sp>
        <p:nvSpPr>
          <p:cNvPr id="1406" name="Google Shape;1406;p70"/>
          <p:cNvSpPr/>
          <p:nvPr/>
        </p:nvSpPr>
        <p:spPr>
          <a:xfrm>
            <a:off x="3500175" y="2543625"/>
            <a:ext cx="1874700" cy="473700"/>
          </a:xfrm>
          <a:prstGeom prst="rect">
            <a:avLst/>
          </a:prstGeom>
          <a:solidFill>
            <a:schemeClr val="lt1"/>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400" b="1">
                <a:solidFill>
                  <a:schemeClr val="dk1"/>
                </a:solidFill>
                <a:latin typeface="Cairo"/>
                <a:ea typeface="Cairo"/>
                <a:cs typeface="Cairo"/>
                <a:sym typeface="Cairo"/>
              </a:rPr>
              <a:t>MAY 2025</a:t>
            </a:r>
            <a:endParaRPr sz="2400" b="1">
              <a:solidFill>
                <a:schemeClr val="dk1"/>
              </a:solidFill>
              <a:latin typeface="Cairo"/>
              <a:ea typeface="Cairo"/>
              <a:cs typeface="Cairo"/>
              <a:sym typeface="Cairo"/>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410"/>
        <p:cNvGrpSpPr/>
        <p:nvPr/>
      </p:nvGrpSpPr>
      <p:grpSpPr>
        <a:xfrm>
          <a:off x="0" y="0"/>
          <a:ext cx="0" cy="0"/>
          <a:chOff x="0" y="0"/>
          <a:chExt cx="0" cy="0"/>
        </a:xfrm>
      </p:grpSpPr>
      <p:sp>
        <p:nvSpPr>
          <p:cNvPr id="1411" name="Google Shape;1411;p71"/>
          <p:cNvSpPr/>
          <p:nvPr/>
        </p:nvSpPr>
        <p:spPr>
          <a:xfrm>
            <a:off x="3518562" y="4512774"/>
            <a:ext cx="2106875" cy="182668"/>
          </a:xfrm>
          <a:prstGeom prst="rect">
            <a:avLst/>
          </a:prstGeom>
        </p:spPr>
        <p:txBody>
          <a:bodyPr>
            <a:prstTxWarp prst="textPlain">
              <a:avLst/>
            </a:prstTxWarp>
          </a:bodyPr>
          <a:lstStyle/>
          <a:p>
            <a:pPr lvl="0" algn="ctr"/>
            <a:r>
              <a:rPr b="1" i="0">
                <a:ln>
                  <a:noFill/>
                </a:ln>
                <a:solidFill>
                  <a:schemeClr val="lt1"/>
                </a:solidFill>
                <a:latin typeface="Fahkwang"/>
              </a:rPr>
              <a:t>VCF East 2023</a:t>
            </a:r>
          </a:p>
        </p:txBody>
      </p:sp>
      <p:sp>
        <p:nvSpPr>
          <p:cNvPr id="1412" name="Google Shape;1412;p71"/>
          <p:cNvSpPr txBox="1">
            <a:spLocks noGrp="1"/>
          </p:cNvSpPr>
          <p:nvPr>
            <p:ph type="ctrTitle"/>
          </p:nvPr>
        </p:nvSpPr>
        <p:spPr>
          <a:xfrm>
            <a:off x="1611100" y="996750"/>
            <a:ext cx="5640000" cy="1191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4000">
                <a:solidFill>
                  <a:schemeClr val="dk1"/>
                </a:solidFill>
              </a:rPr>
              <a:t>Thank You! </a:t>
            </a:r>
            <a:endParaRPr sz="4000">
              <a:solidFill>
                <a:schemeClr val="dk1"/>
              </a:solidFill>
            </a:endParaRPr>
          </a:p>
          <a:p>
            <a:pPr marL="0" lvl="0" indent="0" algn="ctr" rtl="0">
              <a:spcBef>
                <a:spcPts val="0"/>
              </a:spcBef>
              <a:spcAft>
                <a:spcPts val="0"/>
              </a:spcAft>
              <a:buNone/>
            </a:pPr>
            <a:r>
              <a:rPr lang="en" sz="4000">
                <a:solidFill>
                  <a:schemeClr val="lt1"/>
                </a:solidFill>
              </a:rPr>
              <a:t>VCF East</a:t>
            </a:r>
            <a:endParaRPr sz="4000">
              <a:solidFill>
                <a:schemeClr val="lt1"/>
              </a:solidFill>
            </a:endParaRPr>
          </a:p>
        </p:txBody>
      </p:sp>
      <p:sp>
        <p:nvSpPr>
          <p:cNvPr id="1413" name="Google Shape;1413;p71"/>
          <p:cNvSpPr/>
          <p:nvPr/>
        </p:nvSpPr>
        <p:spPr>
          <a:xfrm>
            <a:off x="7825875" y="1719225"/>
            <a:ext cx="605100" cy="25533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414" name="Google Shape;1414;p71"/>
          <p:cNvPicPr preferRelativeResize="0"/>
          <p:nvPr/>
        </p:nvPicPr>
        <p:blipFill>
          <a:blip r:embed="rId3">
            <a:alphaModFix/>
          </a:blip>
          <a:stretch>
            <a:fillRect/>
          </a:stretch>
        </p:blipFill>
        <p:spPr>
          <a:xfrm rot="5400000">
            <a:off x="6890175" y="2756675"/>
            <a:ext cx="2476500" cy="409575"/>
          </a:xfrm>
          <a:prstGeom prst="rect">
            <a:avLst/>
          </a:prstGeom>
          <a:noFill/>
          <a:ln>
            <a:noFill/>
          </a:ln>
        </p:spPr>
      </p:pic>
      <p:sp>
        <p:nvSpPr>
          <p:cNvPr id="1415" name="Google Shape;1415;p71"/>
          <p:cNvSpPr txBox="1"/>
          <p:nvPr/>
        </p:nvSpPr>
        <p:spPr>
          <a:xfrm>
            <a:off x="1540900" y="2828563"/>
            <a:ext cx="5780400" cy="738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u="sng">
                <a:solidFill>
                  <a:schemeClr val="hlink"/>
                </a:solidFill>
                <a:latin typeface="Michroma"/>
                <a:ea typeface="Michroma"/>
                <a:cs typeface="Michroma"/>
                <a:sym typeface="Michroma"/>
                <a:hlinkClick r:id="rId4"/>
              </a:rPr>
              <a:t>https://hackaday.io/project/164212-</a:t>
            </a:r>
            <a:endParaRPr sz="1800">
              <a:latin typeface="Michroma"/>
              <a:ea typeface="Michroma"/>
              <a:cs typeface="Michroma"/>
              <a:sym typeface="Michroma"/>
            </a:endParaRPr>
          </a:p>
          <a:p>
            <a:pPr marL="0" lvl="0" indent="0" algn="ctr" rtl="0">
              <a:lnSpc>
                <a:spcPct val="150000"/>
              </a:lnSpc>
              <a:spcBef>
                <a:spcPts val="0"/>
              </a:spcBef>
              <a:spcAft>
                <a:spcPts val="0"/>
              </a:spcAft>
              <a:buNone/>
            </a:pPr>
            <a:r>
              <a:rPr lang="en" sz="1800" b="1" u="sng">
                <a:solidFill>
                  <a:schemeClr val="hlink"/>
                </a:solidFill>
                <a:latin typeface="Michroma"/>
                <a:ea typeface="Michroma"/>
                <a:cs typeface="Michroma"/>
                <a:sym typeface="Michroma"/>
                <a:hlinkClick r:id="rId4"/>
              </a:rPr>
              <a:t>novasaur-cpm-ttl-retrocomputer</a:t>
            </a:r>
            <a:endParaRPr sz="1800" b="1">
              <a:solidFill>
                <a:schemeClr val="lt2"/>
              </a:solidFill>
              <a:latin typeface="Michroma"/>
              <a:ea typeface="Michroma"/>
              <a:cs typeface="Michroma"/>
              <a:sym typeface="Michroma"/>
            </a:endParaRPr>
          </a:p>
        </p:txBody>
      </p:sp>
      <p:sp>
        <p:nvSpPr>
          <p:cNvPr id="1416" name="Google Shape;1416;p71"/>
          <p:cNvSpPr txBox="1"/>
          <p:nvPr/>
        </p:nvSpPr>
        <p:spPr>
          <a:xfrm>
            <a:off x="1540900" y="2344225"/>
            <a:ext cx="57804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u="sng">
                <a:solidFill>
                  <a:schemeClr val="hlink"/>
                </a:solidFill>
                <a:latin typeface="Michroma"/>
                <a:ea typeface="Michroma"/>
                <a:cs typeface="Michroma"/>
                <a:sym typeface="Michroma"/>
                <a:hlinkClick r:id="rId5"/>
              </a:rPr>
              <a:t>https://www.solidstatemachines.com</a:t>
            </a:r>
            <a:endParaRPr sz="1800" b="1">
              <a:solidFill>
                <a:schemeClr val="lt2"/>
              </a:solidFill>
              <a:latin typeface="Michroma"/>
              <a:ea typeface="Michroma"/>
              <a:cs typeface="Michroma"/>
              <a:sym typeface="Michroma"/>
            </a:endParaRPr>
          </a:p>
        </p:txBody>
      </p:sp>
      <p:sp>
        <p:nvSpPr>
          <p:cNvPr id="1417" name="Google Shape;1417;p71"/>
          <p:cNvSpPr txBox="1"/>
          <p:nvPr/>
        </p:nvSpPr>
        <p:spPr>
          <a:xfrm>
            <a:off x="1540900" y="3567475"/>
            <a:ext cx="57804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u="sng">
                <a:solidFill>
                  <a:schemeClr val="hlink"/>
                </a:solidFill>
                <a:latin typeface="Michroma"/>
                <a:ea typeface="Michroma"/>
                <a:cs typeface="Michroma"/>
                <a:sym typeface="Michroma"/>
                <a:hlinkClick r:id="rId6"/>
              </a:rPr>
              <a:t>https://github.com/ajhewitt/novasaur</a:t>
            </a:r>
            <a:endParaRPr sz="1800" b="1">
              <a:solidFill>
                <a:schemeClr val="lt2"/>
              </a:solidFill>
              <a:latin typeface="Michroma"/>
              <a:ea typeface="Michroma"/>
              <a:cs typeface="Michroma"/>
              <a:sym typeface="Michroma"/>
            </a:endParaRPr>
          </a:p>
        </p:txBody>
      </p:sp>
    </p:spTree>
  </p:cSld>
  <p:clrMapOvr>
    <a:masterClrMapping/>
  </p:clrMapOvr>
</p:sld>
</file>

<file path=ppt/theme/theme1.xml><?xml version="1.0" encoding="utf-8"?>
<a:theme xmlns:a="http://schemas.openxmlformats.org/drawingml/2006/main" name="Workshop on Computer Hardware by Slidesgo">
  <a:themeElements>
    <a:clrScheme name="Simple Light">
      <a:dk1>
        <a:srgbClr val="191919"/>
      </a:dk1>
      <a:lt1>
        <a:srgbClr val="E16539"/>
      </a:lt1>
      <a:dk2>
        <a:srgbClr val="D0D5DB"/>
      </a:dk2>
      <a:lt2>
        <a:srgbClr val="7A7879"/>
      </a:lt2>
      <a:accent1>
        <a:srgbClr val="FFFFFF"/>
      </a:accent1>
      <a:accent2>
        <a:srgbClr val="FFFFFF"/>
      </a:accent2>
      <a:accent3>
        <a:srgbClr val="FFFFFF"/>
      </a:accent3>
      <a:accent4>
        <a:srgbClr val="FFFFFF"/>
      </a:accent4>
      <a:accent5>
        <a:srgbClr val="FFFFFF"/>
      </a:accent5>
      <a:accent6>
        <a:srgbClr val="FFFFFF"/>
      </a:accent6>
      <a:hlink>
        <a:srgbClr val="191919"/>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784</TotalTime>
  <Words>10125</Words>
  <Application>Microsoft Office PowerPoint</Application>
  <PresentationFormat>On-screen Show (16:9)</PresentationFormat>
  <Paragraphs>982</Paragraphs>
  <Slides>48</Slides>
  <Notes>48</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48</vt:i4>
      </vt:variant>
    </vt:vector>
  </HeadingPairs>
  <TitlesOfParts>
    <vt:vector size="57" baseType="lpstr">
      <vt:lpstr>Arial</vt:lpstr>
      <vt:lpstr>Fahkwang</vt:lpstr>
      <vt:lpstr>Michroma</vt:lpstr>
      <vt:lpstr>Cairo</vt:lpstr>
      <vt:lpstr>Roboto Condensed Light</vt:lpstr>
      <vt:lpstr>Courier New</vt:lpstr>
      <vt:lpstr>PT Sans</vt:lpstr>
      <vt:lpstr>Mrs Sheppards</vt:lpstr>
      <vt:lpstr>Workshop on Computer Hardware by Slidesgo</vt:lpstr>
      <vt:lpstr>Novasaur TTL Retrocomputer</vt:lpstr>
      <vt:lpstr>My First CPU (1984)</vt:lpstr>
      <vt:lpstr>My First CPU (1984)</vt:lpstr>
      <vt:lpstr>34 years later…</vt:lpstr>
      <vt:lpstr>My Second CPU (2019)</vt:lpstr>
      <vt:lpstr>Novasaur (2022)</vt:lpstr>
      <vt:lpstr>Some Features</vt:lpstr>
      <vt:lpstr>Power Supply</vt:lpstr>
      <vt:lpstr>Linear Regulator</vt:lpstr>
      <vt:lpstr>Using the Enable Pin</vt:lpstr>
      <vt:lpstr>Actual Power Circuit</vt:lpstr>
      <vt:lpstr>Power OFF</vt:lpstr>
      <vt:lpstr>Power ONFF?</vt:lpstr>
      <vt:lpstr>Power ON</vt:lpstr>
      <vt:lpstr>Problem #1</vt:lpstr>
      <vt:lpstr>Problem #2</vt:lpstr>
      <vt:lpstr>Problem #3</vt:lpstr>
      <vt:lpstr>Program Memory Addressing</vt:lpstr>
      <vt:lpstr>Boot Mode</vt:lpstr>
      <vt:lpstr>Normal Addressing</vt:lpstr>
      <vt:lpstr>Boot-Mode Addressing</vt:lpstr>
      <vt:lpstr>Boot Page (0xFF)</vt:lpstr>
      <vt:lpstr>Cold Start (0x80)</vt:lpstr>
      <vt:lpstr>Preflight</vt:lpstr>
      <vt:lpstr>Memory Test (bank 0)</vt:lpstr>
      <vt:lpstr>Reset Keyboard</vt:lpstr>
      <vt:lpstr>LED Status Recap</vt:lpstr>
      <vt:lpstr>External Interfaces</vt:lpstr>
      <vt:lpstr>Hardware Abstraction Layer (HAL)</vt:lpstr>
      <vt:lpstr>Virtual Machine Cycles</vt:lpstr>
      <vt:lpstr>Warm Start</vt:lpstr>
      <vt:lpstr>Copy ROM</vt:lpstr>
      <vt:lpstr>Cold Storage (8080 code)</vt:lpstr>
      <vt:lpstr>Bootstrap</vt:lpstr>
      <vt:lpstr>Bootstrap Code</vt:lpstr>
      <vt:lpstr>BOOT ALL (CPU ID=0)</vt:lpstr>
      <vt:lpstr>Software Stack</vt:lpstr>
      <vt:lpstr>Software Stack</vt:lpstr>
      <vt:lpstr>RAM Disk (A: Drive)</vt:lpstr>
      <vt:lpstr>BOOT DISK (CPU ID=4-7)</vt:lpstr>
      <vt:lpstr>A: Drive Read</vt:lpstr>
      <vt:lpstr>CP/M (CPU ID=2, 3)</vt:lpstr>
      <vt:lpstr>Console Command Processor</vt:lpstr>
      <vt:lpstr>Kernel “CONI” Code</vt:lpstr>
      <vt:lpstr>Project Status</vt:lpstr>
      <vt:lpstr>Disintegrated</vt:lpstr>
      <vt:lpstr>Novasaur Kit</vt:lpstr>
      <vt:lpstr>Thank You!  VCF East</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Novasaur TTL Retrocomputer</dc:title>
  <cp:lastModifiedBy>sentrytv</cp:lastModifiedBy>
  <cp:revision>20</cp:revision>
  <dcterms:modified xsi:type="dcterms:W3CDTF">2025-09-16T00:39:38Z</dcterms:modified>
</cp:coreProperties>
</file>